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2"/>
    <p:sldMasterId id="2147484675" r:id="rId3"/>
  </p:sldMasterIdLst>
  <p:notesMasterIdLst>
    <p:notesMasterId r:id="rId36"/>
  </p:notesMasterIdLst>
  <p:handoutMasterIdLst>
    <p:handoutMasterId r:id="rId37"/>
  </p:handoutMasterIdLst>
  <p:sldIdLst>
    <p:sldId id="1843" r:id="rId4"/>
    <p:sldId id="1660" r:id="rId5"/>
    <p:sldId id="1529" r:id="rId6"/>
    <p:sldId id="1876" r:id="rId7"/>
    <p:sldId id="1877" r:id="rId8"/>
    <p:sldId id="1878" r:id="rId9"/>
    <p:sldId id="1716" r:id="rId10"/>
    <p:sldId id="1880" r:id="rId11"/>
    <p:sldId id="1879" r:id="rId12"/>
    <p:sldId id="1881" r:id="rId13"/>
    <p:sldId id="1530" r:id="rId14"/>
    <p:sldId id="1893" r:id="rId15"/>
    <p:sldId id="1874" r:id="rId16"/>
    <p:sldId id="1873" r:id="rId17"/>
    <p:sldId id="1884" r:id="rId18"/>
    <p:sldId id="1885" r:id="rId19"/>
    <p:sldId id="1527" r:id="rId20"/>
    <p:sldId id="1875" r:id="rId21"/>
    <p:sldId id="1900" r:id="rId22"/>
    <p:sldId id="1901" r:id="rId23"/>
    <p:sldId id="1899" r:id="rId24"/>
    <p:sldId id="1895" r:id="rId25"/>
    <p:sldId id="1896" r:id="rId26"/>
    <p:sldId id="1883" r:id="rId27"/>
    <p:sldId id="1889" r:id="rId28"/>
    <p:sldId id="1891" r:id="rId29"/>
    <p:sldId id="1887" r:id="rId30"/>
    <p:sldId id="1888" r:id="rId31"/>
    <p:sldId id="1890" r:id="rId32"/>
    <p:sldId id="1886" r:id="rId33"/>
    <p:sldId id="1898" r:id="rId34"/>
    <p:sldId id="1872"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ldId id="1843"/>
            <p14:sldId id="1660"/>
          </p14:sldIdLst>
        </p14:section>
        <p14:section name="Microsoft's Journey" id="{1A38F212-9B70-42CC-9E50-5EB249A4229D}">
          <p14:sldIdLst>
            <p14:sldId id="1529"/>
            <p14:sldId id="1876"/>
            <p14:sldId id="1877"/>
            <p14:sldId id="1878"/>
            <p14:sldId id="1716"/>
            <p14:sldId id="1880"/>
          </p14:sldIdLst>
        </p14:section>
        <p14:section name="Automated Testing" id="{05591C51-D5E2-4284-813F-F09A1E6D82A2}">
          <p14:sldIdLst>
            <p14:sldId id="1879"/>
            <p14:sldId id="1881"/>
            <p14:sldId id="1530"/>
            <p14:sldId id="1893"/>
            <p14:sldId id="1874"/>
            <p14:sldId id="1873"/>
            <p14:sldId id="1884"/>
            <p14:sldId id="1885"/>
            <p14:sldId id="1527"/>
          </p14:sldIdLst>
        </p14:section>
        <p14:section name="Tools" id="{2DC43E6D-919B-421E-B5BB-1F5DFD2572CD}">
          <p14:sldIdLst>
            <p14:sldId id="1875"/>
            <p14:sldId id="1900"/>
            <p14:sldId id="1901"/>
          </p14:sldIdLst>
        </p14:section>
        <p14:section name="Analytics" id="{32F90CDD-8CAF-4F6F-96D1-CED722DCDF77}">
          <p14:sldIdLst>
            <p14:sldId id="1899"/>
            <p14:sldId id="1895"/>
            <p14:sldId id="1896"/>
          </p14:sldIdLst>
        </p14:section>
        <p14:section name="ROI" id="{9EE8B42E-0958-4012-9421-D893EC96BBDC}">
          <p14:sldIdLst>
            <p14:sldId id="1883"/>
            <p14:sldId id="1889"/>
            <p14:sldId id="1891"/>
            <p14:sldId id="1887"/>
            <p14:sldId id="1888"/>
            <p14:sldId id="1890"/>
            <p14:sldId id="1886"/>
            <p14:sldId id="1898"/>
            <p14:sldId id="18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0E5D0"/>
    <a:srgbClr val="000000"/>
    <a:srgbClr val="0078D4"/>
    <a:srgbClr val="50E6FF"/>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BB908-5778-4175-A4FE-E5DF9A91B58F}" v="429" dt="2019-07-30T11:31:54.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2101" autoAdjust="0"/>
  </p:normalViewPr>
  <p:slideViewPr>
    <p:cSldViewPr snapToGrid="0">
      <p:cViewPr>
        <p:scale>
          <a:sx n="102" d="100"/>
          <a:sy n="102" d="100"/>
        </p:scale>
        <p:origin x="36" y="57"/>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Mann" userId="d1f6095e-5378-425d-a7e0-21061591bb3e" providerId="ADAL" clId="{A1ABB908-5778-4175-A4FE-E5DF9A91B58F}"/>
    <pc:docChg chg="undo redo custSel mod addSld delSld modSld sldOrd addSection delSection modSection">
      <pc:chgData name="Stephen Mann" userId="d1f6095e-5378-425d-a7e0-21061591bb3e" providerId="ADAL" clId="{A1ABB908-5778-4175-A4FE-E5DF9A91B58F}" dt="2019-07-30T11:52:39.470" v="4845" actId="17846"/>
      <pc:docMkLst>
        <pc:docMk/>
      </pc:docMkLst>
      <pc:sldChg chg="del">
        <pc:chgData name="Stephen Mann" userId="d1f6095e-5378-425d-a7e0-21061591bb3e" providerId="ADAL" clId="{A1ABB908-5778-4175-A4FE-E5DF9A91B58F}" dt="2019-07-24T17:03:58.826" v="469" actId="47"/>
        <pc:sldMkLst>
          <pc:docMk/>
          <pc:sldMk cId="1995050349" sldId="1523"/>
        </pc:sldMkLst>
      </pc:sldChg>
      <pc:sldChg chg="del">
        <pc:chgData name="Stephen Mann" userId="d1f6095e-5378-425d-a7e0-21061591bb3e" providerId="ADAL" clId="{A1ABB908-5778-4175-A4FE-E5DF9A91B58F}" dt="2019-07-24T17:03:58.826" v="469" actId="47"/>
        <pc:sldMkLst>
          <pc:docMk/>
          <pc:sldMk cId="1811665972" sldId="1524"/>
        </pc:sldMkLst>
      </pc:sldChg>
      <pc:sldChg chg="modSp mod ord modTransition setBg chgLayout">
        <pc:chgData name="Stephen Mann" userId="d1f6095e-5378-425d-a7e0-21061591bb3e" providerId="ADAL" clId="{A1ABB908-5778-4175-A4FE-E5DF9A91B58F}" dt="2019-07-30T01:48:57.387" v="4337" actId="26606"/>
        <pc:sldMkLst>
          <pc:docMk/>
          <pc:sldMk cId="203203085" sldId="1527"/>
        </pc:sldMkLst>
        <pc:spChg chg="mod ord">
          <ac:chgData name="Stephen Mann" userId="d1f6095e-5378-425d-a7e0-21061591bb3e" providerId="ADAL" clId="{A1ABB908-5778-4175-A4FE-E5DF9A91B58F}" dt="2019-07-30T01:48:57.387" v="4337" actId="26606"/>
          <ac:spMkLst>
            <pc:docMk/>
            <pc:sldMk cId="203203085" sldId="1527"/>
            <ac:spMk id="3" creationId="{00000000-0000-0000-0000-000000000000}"/>
          </ac:spMkLst>
        </pc:spChg>
        <pc:spChg chg="mod">
          <ac:chgData name="Stephen Mann" userId="d1f6095e-5378-425d-a7e0-21061591bb3e" providerId="ADAL" clId="{A1ABB908-5778-4175-A4FE-E5DF9A91B58F}" dt="2019-07-30T01:48:57.387" v="4337" actId="26606"/>
          <ac:spMkLst>
            <pc:docMk/>
            <pc:sldMk cId="203203085" sldId="1527"/>
            <ac:spMk id="4" creationId="{00000000-0000-0000-0000-000000000000}"/>
          </ac:spMkLst>
        </pc:spChg>
      </pc:sldChg>
      <pc:sldChg chg="modSp ord">
        <pc:chgData name="Stephen Mann" userId="d1f6095e-5378-425d-a7e0-21061591bb3e" providerId="ADAL" clId="{A1ABB908-5778-4175-A4FE-E5DF9A91B58F}" dt="2019-07-25T18:28:02.042" v="1437" actId="20577"/>
        <pc:sldMkLst>
          <pc:docMk/>
          <pc:sldMk cId="3249496989" sldId="1529"/>
        </pc:sldMkLst>
        <pc:spChg chg="mod">
          <ac:chgData name="Stephen Mann" userId="d1f6095e-5378-425d-a7e0-21061591bb3e" providerId="ADAL" clId="{A1ABB908-5778-4175-A4FE-E5DF9A91B58F}" dt="2019-07-25T18:28:02.042" v="1437" actId="20577"/>
          <ac:spMkLst>
            <pc:docMk/>
            <pc:sldMk cId="3249496989" sldId="1529"/>
            <ac:spMk id="2" creationId="{00000000-0000-0000-0000-000000000000}"/>
          </ac:spMkLst>
        </pc:spChg>
      </pc:sldChg>
      <pc:sldChg chg="addSp delSp modSp mod ord setBg modClrScheme chgLayout modNotesTx">
        <pc:chgData name="Stephen Mann" userId="d1f6095e-5378-425d-a7e0-21061591bb3e" providerId="ADAL" clId="{A1ABB908-5778-4175-A4FE-E5DF9A91B58F}" dt="2019-07-30T11:31:54.136" v="4831"/>
        <pc:sldMkLst>
          <pc:docMk/>
          <pc:sldMk cId="1041029672" sldId="1530"/>
        </pc:sldMkLst>
        <pc:spChg chg="add del mod">
          <ac:chgData name="Stephen Mann" userId="d1f6095e-5378-425d-a7e0-21061591bb3e" providerId="ADAL" clId="{A1ABB908-5778-4175-A4FE-E5DF9A91B58F}" dt="2019-07-29T23:53:07.392" v="3732"/>
          <ac:spMkLst>
            <pc:docMk/>
            <pc:sldMk cId="1041029672" sldId="1530"/>
            <ac:spMk id="3" creationId="{03AB5A9E-97F7-41F1-9A6E-DE0BB37E797C}"/>
          </ac:spMkLst>
        </pc:spChg>
        <pc:spChg chg="mod">
          <ac:chgData name="Stephen Mann" userId="d1f6095e-5378-425d-a7e0-21061591bb3e" providerId="ADAL" clId="{A1ABB908-5778-4175-A4FE-E5DF9A91B58F}" dt="2019-07-30T11:28:04.321" v="4814" actId="26606"/>
          <ac:spMkLst>
            <pc:docMk/>
            <pc:sldMk cId="1041029672" sldId="1530"/>
            <ac:spMk id="4" creationId="{00000000-0000-0000-0000-000000000000}"/>
          </ac:spMkLst>
        </pc:spChg>
        <pc:spChg chg="del mod">
          <ac:chgData name="Stephen Mann" userId="d1f6095e-5378-425d-a7e0-21061591bb3e" providerId="ADAL" clId="{A1ABB908-5778-4175-A4FE-E5DF9A91B58F}" dt="2019-07-29T23:52:56.054" v="3731" actId="478"/>
          <ac:spMkLst>
            <pc:docMk/>
            <pc:sldMk cId="1041029672" sldId="1530"/>
            <ac:spMk id="5" creationId="{00000000-0000-0000-0000-000000000000}"/>
          </ac:spMkLst>
        </pc:spChg>
        <pc:spChg chg="add del mod">
          <ac:chgData name="Stephen Mann" userId="d1f6095e-5378-425d-a7e0-21061591bb3e" providerId="ADAL" clId="{A1ABB908-5778-4175-A4FE-E5DF9A91B58F}" dt="2019-07-29T23:53:07.392" v="3732"/>
          <ac:spMkLst>
            <pc:docMk/>
            <pc:sldMk cId="1041029672" sldId="1530"/>
            <ac:spMk id="6" creationId="{C72779FA-77B9-4CA3-B085-70F696199F6F}"/>
          </ac:spMkLst>
        </pc:spChg>
        <pc:spChg chg="add del mod">
          <ac:chgData name="Stephen Mann" userId="d1f6095e-5378-425d-a7e0-21061591bb3e" providerId="ADAL" clId="{A1ABB908-5778-4175-A4FE-E5DF9A91B58F}" dt="2019-07-29T23:53:08.860" v="3733"/>
          <ac:spMkLst>
            <pc:docMk/>
            <pc:sldMk cId="1041029672" sldId="1530"/>
            <ac:spMk id="7" creationId="{6480DBDB-504B-4666-B29D-E24535734726}"/>
          </ac:spMkLst>
        </pc:spChg>
        <pc:spChg chg="add del mod">
          <ac:chgData name="Stephen Mann" userId="d1f6095e-5378-425d-a7e0-21061591bb3e" providerId="ADAL" clId="{A1ABB908-5778-4175-A4FE-E5DF9A91B58F}" dt="2019-07-29T23:53:08.860" v="3733"/>
          <ac:spMkLst>
            <pc:docMk/>
            <pc:sldMk cId="1041029672" sldId="1530"/>
            <ac:spMk id="8" creationId="{F5733311-6972-4B98-B96D-31F5D9EEA590}"/>
          </ac:spMkLst>
        </pc:spChg>
        <pc:spChg chg="add del mod">
          <ac:chgData name="Stephen Mann" userId="d1f6095e-5378-425d-a7e0-21061591bb3e" providerId="ADAL" clId="{A1ABB908-5778-4175-A4FE-E5DF9A91B58F}" dt="2019-07-29T23:53:25.029" v="3734" actId="478"/>
          <ac:spMkLst>
            <pc:docMk/>
            <pc:sldMk cId="1041029672" sldId="1530"/>
            <ac:spMk id="9" creationId="{F49FC905-8CA2-44C1-AB74-702F19942DE2}"/>
          </ac:spMkLst>
        </pc:spChg>
        <pc:spChg chg="add del mod">
          <ac:chgData name="Stephen Mann" userId="d1f6095e-5378-425d-a7e0-21061591bb3e" providerId="ADAL" clId="{A1ABB908-5778-4175-A4FE-E5DF9A91B58F}" dt="2019-07-30T11:28:04.321" v="4814" actId="26606"/>
          <ac:spMkLst>
            <pc:docMk/>
            <pc:sldMk cId="1041029672" sldId="1530"/>
            <ac:spMk id="10" creationId="{A8E9AC29-E226-44E1-A67A-5318105E9B3E}"/>
          </ac:spMkLst>
        </pc:spChg>
        <pc:graphicFrameChg chg="add mod">
          <ac:chgData name="Stephen Mann" userId="d1f6095e-5378-425d-a7e0-21061591bb3e" providerId="ADAL" clId="{A1ABB908-5778-4175-A4FE-E5DF9A91B58F}" dt="2019-07-30T11:31:54.136" v="4831"/>
          <ac:graphicFrameMkLst>
            <pc:docMk/>
            <pc:sldMk cId="1041029672" sldId="1530"/>
            <ac:graphicFrameMk id="12" creationId="{07A448FF-B145-4222-9B5E-CD157523BA82}"/>
          </ac:graphicFrameMkLst>
        </pc:graphicFrameChg>
      </pc:sldChg>
      <pc:sldChg chg="del">
        <pc:chgData name="Stephen Mann" userId="d1f6095e-5378-425d-a7e0-21061591bb3e" providerId="ADAL" clId="{A1ABB908-5778-4175-A4FE-E5DF9A91B58F}" dt="2019-07-24T17:04:18.215" v="470" actId="47"/>
        <pc:sldMkLst>
          <pc:docMk/>
          <pc:sldMk cId="1789865309" sldId="1531"/>
        </pc:sldMkLst>
      </pc:sldChg>
      <pc:sldChg chg="del">
        <pc:chgData name="Stephen Mann" userId="d1f6095e-5378-425d-a7e0-21061591bb3e" providerId="ADAL" clId="{A1ABB908-5778-4175-A4FE-E5DF9A91B58F}" dt="2019-07-24T17:04:18.215" v="470" actId="47"/>
        <pc:sldMkLst>
          <pc:docMk/>
          <pc:sldMk cId="2402828649" sldId="1532"/>
        </pc:sldMkLst>
      </pc:sldChg>
      <pc:sldChg chg="delSp modSp del ord">
        <pc:chgData name="Stephen Mann" userId="d1f6095e-5378-425d-a7e0-21061591bb3e" providerId="ADAL" clId="{A1ABB908-5778-4175-A4FE-E5DF9A91B58F}" dt="2019-07-25T18:47:51.029" v="1567" actId="47"/>
        <pc:sldMkLst>
          <pc:docMk/>
          <pc:sldMk cId="895908902" sldId="1548"/>
        </pc:sldMkLst>
        <pc:spChg chg="del">
          <ac:chgData name="Stephen Mann" userId="d1f6095e-5378-425d-a7e0-21061591bb3e" providerId="ADAL" clId="{A1ABB908-5778-4175-A4FE-E5DF9A91B58F}" dt="2019-07-24T16:52:34.569" v="243" actId="478"/>
          <ac:spMkLst>
            <pc:docMk/>
            <pc:sldMk cId="895908902" sldId="1548"/>
            <ac:spMk id="5" creationId="{665B403C-D96F-49D2-A0FA-2D811AA4C0AB}"/>
          </ac:spMkLst>
        </pc:spChg>
        <pc:spChg chg="mod">
          <ac:chgData name="Stephen Mann" userId="d1f6095e-5378-425d-a7e0-21061591bb3e" providerId="ADAL" clId="{A1ABB908-5778-4175-A4FE-E5DF9A91B58F}" dt="2019-07-24T16:54:39.684" v="356" actId="20577"/>
          <ac:spMkLst>
            <pc:docMk/>
            <pc:sldMk cId="895908902" sldId="1548"/>
            <ac:spMk id="6" creationId="{00000000-0000-0000-0000-000000000000}"/>
          </ac:spMkLst>
        </pc:spChg>
        <pc:spChg chg="mod">
          <ac:chgData name="Stephen Mann" userId="d1f6095e-5378-425d-a7e0-21061591bb3e" providerId="ADAL" clId="{A1ABB908-5778-4175-A4FE-E5DF9A91B58F}" dt="2019-07-24T16:26:37.699" v="226" actId="20577"/>
          <ac:spMkLst>
            <pc:docMk/>
            <pc:sldMk cId="895908902" sldId="1548"/>
            <ac:spMk id="17" creationId="{00000000-0000-0000-0000-000000000000}"/>
          </ac:spMkLst>
        </pc:spChg>
      </pc:sldChg>
      <pc:sldChg chg="del">
        <pc:chgData name="Stephen Mann" userId="d1f6095e-5378-425d-a7e0-21061591bb3e" providerId="ADAL" clId="{A1ABB908-5778-4175-A4FE-E5DF9A91B58F}" dt="2019-07-24T17:03:58.826" v="469" actId="47"/>
        <pc:sldMkLst>
          <pc:docMk/>
          <pc:sldMk cId="3188989622" sldId="1635"/>
        </pc:sldMkLst>
      </pc:sldChg>
      <pc:sldChg chg="addSp delSp modSp mod setBg modClrScheme chgLayout">
        <pc:chgData name="Stephen Mann" userId="d1f6095e-5378-425d-a7e0-21061591bb3e" providerId="ADAL" clId="{A1ABB908-5778-4175-A4FE-E5DF9A91B58F}" dt="2019-07-25T19:02:52.149" v="1639" actId="207"/>
        <pc:sldMkLst>
          <pc:docMk/>
          <pc:sldMk cId="3957722359" sldId="1660"/>
        </pc:sldMkLst>
        <pc:spChg chg="del mod">
          <ac:chgData name="Stephen Mann" userId="d1f6095e-5378-425d-a7e0-21061591bb3e" providerId="ADAL" clId="{A1ABB908-5778-4175-A4FE-E5DF9A91B58F}" dt="2019-07-25T17:37:27.793" v="1144" actId="26606"/>
          <ac:spMkLst>
            <pc:docMk/>
            <pc:sldMk cId="3957722359" sldId="1660"/>
            <ac:spMk id="6" creationId="{00000000-0000-0000-0000-000000000000}"/>
          </ac:spMkLst>
        </pc:spChg>
        <pc:spChg chg="mod">
          <ac:chgData name="Stephen Mann" userId="d1f6095e-5378-425d-a7e0-21061591bb3e" providerId="ADAL" clId="{A1ABB908-5778-4175-A4FE-E5DF9A91B58F}" dt="2019-07-25T17:37:27.793" v="1144" actId="26606"/>
          <ac:spMkLst>
            <pc:docMk/>
            <pc:sldMk cId="3957722359" sldId="1660"/>
            <ac:spMk id="17" creationId="{00000000-0000-0000-0000-000000000000}"/>
          </ac:spMkLst>
        </pc:spChg>
        <pc:graphicFrameChg chg="add mod">
          <ac:chgData name="Stephen Mann" userId="d1f6095e-5378-425d-a7e0-21061591bb3e" providerId="ADAL" clId="{A1ABB908-5778-4175-A4FE-E5DF9A91B58F}" dt="2019-07-25T19:02:52.149" v="1639" actId="207"/>
          <ac:graphicFrameMkLst>
            <pc:docMk/>
            <pc:sldMk cId="3957722359" sldId="1660"/>
            <ac:graphicFrameMk id="19" creationId="{0C90AA8E-C692-4FA2-BC50-86C7EC697FCB}"/>
          </ac:graphicFrameMkLst>
        </pc:graphicFrameChg>
      </pc:sldChg>
      <pc:sldChg chg="del">
        <pc:chgData name="Stephen Mann" userId="d1f6095e-5378-425d-a7e0-21061591bb3e" providerId="ADAL" clId="{A1ABB908-5778-4175-A4FE-E5DF9A91B58F}" dt="2019-07-18T18:03:38.206" v="1" actId="47"/>
        <pc:sldMkLst>
          <pc:docMk/>
          <pc:sldMk cId="1795078537" sldId="1661"/>
        </pc:sldMkLst>
      </pc:sldChg>
      <pc:sldChg chg="del">
        <pc:chgData name="Stephen Mann" userId="d1f6095e-5378-425d-a7e0-21061591bb3e" providerId="ADAL" clId="{A1ABB908-5778-4175-A4FE-E5DF9A91B58F}" dt="2019-07-18T18:03:40.460" v="3" actId="47"/>
        <pc:sldMkLst>
          <pc:docMk/>
          <pc:sldMk cId="2336616198" sldId="1663"/>
        </pc:sldMkLst>
      </pc:sldChg>
      <pc:sldChg chg="modSp del ord">
        <pc:chgData name="Stephen Mann" userId="d1f6095e-5378-425d-a7e0-21061591bb3e" providerId="ADAL" clId="{A1ABB908-5778-4175-A4FE-E5DF9A91B58F}" dt="2019-07-30T02:03:19.294" v="4542" actId="47"/>
        <pc:sldMkLst>
          <pc:docMk/>
          <pc:sldMk cId="1793706927" sldId="1670"/>
        </pc:sldMkLst>
        <pc:spChg chg="mod">
          <ac:chgData name="Stephen Mann" userId="d1f6095e-5378-425d-a7e0-21061591bb3e" providerId="ADAL" clId="{A1ABB908-5778-4175-A4FE-E5DF9A91B58F}" dt="2019-07-29T14:29:20.867" v="2869" actId="20577"/>
          <ac:spMkLst>
            <pc:docMk/>
            <pc:sldMk cId="1793706927" sldId="1670"/>
            <ac:spMk id="6" creationId="{00000000-0000-0000-0000-000000000000}"/>
          </ac:spMkLst>
        </pc:spChg>
        <pc:spChg chg="mod">
          <ac:chgData name="Stephen Mann" userId="d1f6095e-5378-425d-a7e0-21061591bb3e" providerId="ADAL" clId="{A1ABB908-5778-4175-A4FE-E5DF9A91B58F}" dt="2019-07-29T14:28:26.360" v="2795" actId="313"/>
          <ac:spMkLst>
            <pc:docMk/>
            <pc:sldMk cId="1793706927" sldId="1670"/>
            <ac:spMk id="17" creationId="{00000000-0000-0000-0000-000000000000}"/>
          </ac:spMkLst>
        </pc:spChg>
      </pc:sldChg>
      <pc:sldChg chg="addSp delSp modSp mod ord setBg modClrScheme chgLayout">
        <pc:chgData name="Stephen Mann" userId="d1f6095e-5378-425d-a7e0-21061591bb3e" providerId="ADAL" clId="{A1ABB908-5778-4175-A4FE-E5DF9A91B58F}" dt="2019-07-30T02:22:20.707" v="4599" actId="1440"/>
        <pc:sldMkLst>
          <pc:docMk/>
          <pc:sldMk cId="1490695021" sldId="1716"/>
        </pc:sldMkLst>
        <pc:spChg chg="add del mod">
          <ac:chgData name="Stephen Mann" userId="d1f6095e-5378-425d-a7e0-21061591bb3e" providerId="ADAL" clId="{A1ABB908-5778-4175-A4FE-E5DF9A91B58F}" dt="2019-07-24T16:55:46.572" v="362"/>
          <ac:spMkLst>
            <pc:docMk/>
            <pc:sldMk cId="1490695021" sldId="1716"/>
            <ac:spMk id="2" creationId="{29D315FE-F11F-4984-88AD-527BC20664D8}"/>
          </ac:spMkLst>
        </pc:spChg>
        <pc:spChg chg="del mod">
          <ac:chgData name="Stephen Mann" userId="d1f6095e-5378-425d-a7e0-21061591bb3e" providerId="ADAL" clId="{A1ABB908-5778-4175-A4FE-E5DF9A91B58F}" dt="2019-07-30T02:21:45.202" v="4596" actId="478"/>
          <ac:spMkLst>
            <pc:docMk/>
            <pc:sldMk cId="1490695021" sldId="1716"/>
            <ac:spMk id="3" creationId="{EB03E4EA-274B-4BE4-9A52-00B5B2697A08}"/>
          </ac:spMkLst>
        </pc:spChg>
        <pc:spChg chg="add del mod">
          <ac:chgData name="Stephen Mann" userId="d1f6095e-5378-425d-a7e0-21061591bb3e" providerId="ADAL" clId="{A1ABB908-5778-4175-A4FE-E5DF9A91B58F}" dt="2019-07-30T02:21:47.168" v="4597" actId="478"/>
          <ac:spMkLst>
            <pc:docMk/>
            <pc:sldMk cId="1490695021" sldId="1716"/>
            <ac:spMk id="4" creationId="{0ECD385A-384F-4401-AAAF-158180D8B851}"/>
          </ac:spMkLst>
        </pc:spChg>
        <pc:spChg chg="add del">
          <ac:chgData name="Stephen Mann" userId="d1f6095e-5378-425d-a7e0-21061591bb3e" providerId="ADAL" clId="{A1ABB908-5778-4175-A4FE-E5DF9A91B58F}" dt="2019-07-24T16:57:00.973" v="364" actId="931"/>
          <ac:spMkLst>
            <pc:docMk/>
            <pc:sldMk cId="1490695021" sldId="1716"/>
            <ac:spMk id="5" creationId="{64DF1DD0-C73D-430C-BD40-E459B22E19C4}"/>
          </ac:spMkLst>
        </pc:spChg>
        <pc:spChg chg="mod ord">
          <ac:chgData name="Stephen Mann" userId="d1f6095e-5378-425d-a7e0-21061591bb3e" providerId="ADAL" clId="{A1ABB908-5778-4175-A4FE-E5DF9A91B58F}" dt="2019-07-30T02:21:54.263" v="4598" actId="26606"/>
          <ac:spMkLst>
            <pc:docMk/>
            <pc:sldMk cId="1490695021" sldId="1716"/>
            <ac:spMk id="8" creationId="{D18A1E48-C74E-4B7C-95F4-2342DAC963A9}"/>
          </ac:spMkLst>
        </pc:spChg>
        <pc:picChg chg="add mod modCrop">
          <ac:chgData name="Stephen Mann" userId="d1f6095e-5378-425d-a7e0-21061591bb3e" providerId="ADAL" clId="{A1ABB908-5778-4175-A4FE-E5DF9A91B58F}" dt="2019-07-30T02:22:20.707" v="4599" actId="1440"/>
          <ac:picMkLst>
            <pc:docMk/>
            <pc:sldMk cId="1490695021" sldId="1716"/>
            <ac:picMk id="6" creationId="{F98235DF-E5CD-406A-8589-F447B22AB9A6}"/>
          </ac:picMkLst>
        </pc:picChg>
      </pc:sldChg>
      <pc:sldChg chg="del">
        <pc:chgData name="Stephen Mann" userId="d1f6095e-5378-425d-a7e0-21061591bb3e" providerId="ADAL" clId="{A1ABB908-5778-4175-A4FE-E5DF9A91B58F}" dt="2019-07-18T18:03:39.705" v="2" actId="47"/>
        <pc:sldMkLst>
          <pc:docMk/>
          <pc:sldMk cId="3635852913" sldId="1719"/>
        </pc:sldMkLst>
      </pc:sldChg>
      <pc:sldChg chg="del">
        <pc:chgData name="Stephen Mann" userId="d1f6095e-5378-425d-a7e0-21061591bb3e" providerId="ADAL" clId="{A1ABB908-5778-4175-A4FE-E5DF9A91B58F}" dt="2019-07-18T18:03:36.936" v="0" actId="47"/>
        <pc:sldMkLst>
          <pc:docMk/>
          <pc:sldMk cId="3182288875" sldId="1720"/>
        </pc:sldMkLst>
      </pc:sldChg>
      <pc:sldChg chg="del">
        <pc:chgData name="Stephen Mann" userId="d1f6095e-5378-425d-a7e0-21061591bb3e" providerId="ADAL" clId="{A1ABB908-5778-4175-A4FE-E5DF9A91B58F}" dt="2019-07-24T17:03:48.836" v="468" actId="47"/>
        <pc:sldMkLst>
          <pc:docMk/>
          <pc:sldMk cId="737538867" sldId="1804"/>
        </pc:sldMkLst>
      </pc:sldChg>
      <pc:sldChg chg="del">
        <pc:chgData name="Stephen Mann" userId="d1f6095e-5378-425d-a7e0-21061591bb3e" providerId="ADAL" clId="{A1ABB908-5778-4175-A4FE-E5DF9A91B58F}" dt="2019-07-24T17:03:58.826" v="469" actId="47"/>
        <pc:sldMkLst>
          <pc:docMk/>
          <pc:sldMk cId="2694731678" sldId="1841"/>
        </pc:sldMkLst>
      </pc:sldChg>
      <pc:sldChg chg="del">
        <pc:chgData name="Stephen Mann" userId="d1f6095e-5378-425d-a7e0-21061591bb3e" providerId="ADAL" clId="{A1ABB908-5778-4175-A4FE-E5DF9A91B58F}" dt="2019-07-24T17:03:58.826" v="469" actId="47"/>
        <pc:sldMkLst>
          <pc:docMk/>
          <pc:sldMk cId="1351745267" sldId="1849"/>
        </pc:sldMkLst>
      </pc:sldChg>
      <pc:sldChg chg="del">
        <pc:chgData name="Stephen Mann" userId="d1f6095e-5378-425d-a7e0-21061591bb3e" providerId="ADAL" clId="{A1ABB908-5778-4175-A4FE-E5DF9A91B58F}" dt="2019-07-24T17:04:18.215" v="470" actId="47"/>
        <pc:sldMkLst>
          <pc:docMk/>
          <pc:sldMk cId="1897201948" sldId="1852"/>
        </pc:sldMkLst>
      </pc:sldChg>
      <pc:sldChg chg="del">
        <pc:chgData name="Stephen Mann" userId="d1f6095e-5378-425d-a7e0-21061591bb3e" providerId="ADAL" clId="{A1ABB908-5778-4175-A4FE-E5DF9A91B58F}" dt="2019-07-24T17:04:18.215" v="470" actId="47"/>
        <pc:sldMkLst>
          <pc:docMk/>
          <pc:sldMk cId="156179588" sldId="1853"/>
        </pc:sldMkLst>
      </pc:sldChg>
      <pc:sldChg chg="del">
        <pc:chgData name="Stephen Mann" userId="d1f6095e-5378-425d-a7e0-21061591bb3e" providerId="ADAL" clId="{A1ABB908-5778-4175-A4FE-E5DF9A91B58F}" dt="2019-07-24T17:04:18.215" v="470" actId="47"/>
        <pc:sldMkLst>
          <pc:docMk/>
          <pc:sldMk cId="3477243246" sldId="1854"/>
        </pc:sldMkLst>
      </pc:sldChg>
      <pc:sldChg chg="del">
        <pc:chgData name="Stephen Mann" userId="d1f6095e-5378-425d-a7e0-21061591bb3e" providerId="ADAL" clId="{A1ABB908-5778-4175-A4FE-E5DF9A91B58F}" dt="2019-07-24T17:04:18.215" v="470" actId="47"/>
        <pc:sldMkLst>
          <pc:docMk/>
          <pc:sldMk cId="725614647" sldId="1855"/>
        </pc:sldMkLst>
      </pc:sldChg>
      <pc:sldChg chg="del">
        <pc:chgData name="Stephen Mann" userId="d1f6095e-5378-425d-a7e0-21061591bb3e" providerId="ADAL" clId="{A1ABB908-5778-4175-A4FE-E5DF9A91B58F}" dt="2019-07-24T17:04:18.215" v="470" actId="47"/>
        <pc:sldMkLst>
          <pc:docMk/>
          <pc:sldMk cId="4149819364" sldId="1856"/>
        </pc:sldMkLst>
      </pc:sldChg>
      <pc:sldChg chg="del">
        <pc:chgData name="Stephen Mann" userId="d1f6095e-5378-425d-a7e0-21061591bb3e" providerId="ADAL" clId="{A1ABB908-5778-4175-A4FE-E5DF9A91B58F}" dt="2019-07-24T17:04:18.215" v="470" actId="47"/>
        <pc:sldMkLst>
          <pc:docMk/>
          <pc:sldMk cId="2976314520" sldId="1857"/>
        </pc:sldMkLst>
      </pc:sldChg>
      <pc:sldChg chg="del">
        <pc:chgData name="Stephen Mann" userId="d1f6095e-5378-425d-a7e0-21061591bb3e" providerId="ADAL" clId="{A1ABB908-5778-4175-A4FE-E5DF9A91B58F}" dt="2019-07-24T17:04:18.215" v="470" actId="47"/>
        <pc:sldMkLst>
          <pc:docMk/>
          <pc:sldMk cId="1494204506" sldId="1858"/>
        </pc:sldMkLst>
      </pc:sldChg>
      <pc:sldChg chg="del">
        <pc:chgData name="Stephen Mann" userId="d1f6095e-5378-425d-a7e0-21061591bb3e" providerId="ADAL" clId="{A1ABB908-5778-4175-A4FE-E5DF9A91B58F}" dt="2019-07-24T17:04:18.215" v="470" actId="47"/>
        <pc:sldMkLst>
          <pc:docMk/>
          <pc:sldMk cId="180165316" sldId="1860"/>
        </pc:sldMkLst>
      </pc:sldChg>
      <pc:sldChg chg="del">
        <pc:chgData name="Stephen Mann" userId="d1f6095e-5378-425d-a7e0-21061591bb3e" providerId="ADAL" clId="{A1ABB908-5778-4175-A4FE-E5DF9A91B58F}" dt="2019-07-24T17:04:18.215" v="470" actId="47"/>
        <pc:sldMkLst>
          <pc:docMk/>
          <pc:sldMk cId="4140736547" sldId="1861"/>
        </pc:sldMkLst>
      </pc:sldChg>
      <pc:sldChg chg="del">
        <pc:chgData name="Stephen Mann" userId="d1f6095e-5378-425d-a7e0-21061591bb3e" providerId="ADAL" clId="{A1ABB908-5778-4175-A4FE-E5DF9A91B58F}" dt="2019-07-24T17:04:18.215" v="470" actId="47"/>
        <pc:sldMkLst>
          <pc:docMk/>
          <pc:sldMk cId="2766873164" sldId="1862"/>
        </pc:sldMkLst>
      </pc:sldChg>
      <pc:sldChg chg="del">
        <pc:chgData name="Stephen Mann" userId="d1f6095e-5378-425d-a7e0-21061591bb3e" providerId="ADAL" clId="{A1ABB908-5778-4175-A4FE-E5DF9A91B58F}" dt="2019-07-24T17:04:18.215" v="470" actId="47"/>
        <pc:sldMkLst>
          <pc:docMk/>
          <pc:sldMk cId="244472200" sldId="1863"/>
        </pc:sldMkLst>
      </pc:sldChg>
      <pc:sldChg chg="del">
        <pc:chgData name="Stephen Mann" userId="d1f6095e-5378-425d-a7e0-21061591bb3e" providerId="ADAL" clId="{A1ABB908-5778-4175-A4FE-E5DF9A91B58F}" dt="2019-07-24T17:04:18.215" v="470" actId="47"/>
        <pc:sldMkLst>
          <pc:docMk/>
          <pc:sldMk cId="4019639647" sldId="1867"/>
        </pc:sldMkLst>
      </pc:sldChg>
      <pc:sldChg chg="del">
        <pc:chgData name="Stephen Mann" userId="d1f6095e-5378-425d-a7e0-21061591bb3e" providerId="ADAL" clId="{A1ABB908-5778-4175-A4FE-E5DF9A91B58F}" dt="2019-07-24T17:04:18.215" v="470" actId="47"/>
        <pc:sldMkLst>
          <pc:docMk/>
          <pc:sldMk cId="1367051802" sldId="1869"/>
        </pc:sldMkLst>
      </pc:sldChg>
      <pc:sldChg chg="del">
        <pc:chgData name="Stephen Mann" userId="d1f6095e-5378-425d-a7e0-21061591bb3e" providerId="ADAL" clId="{A1ABB908-5778-4175-A4FE-E5DF9A91B58F}" dt="2019-07-24T17:04:18.215" v="470" actId="47"/>
        <pc:sldMkLst>
          <pc:docMk/>
          <pc:sldMk cId="837675543" sldId="1870"/>
        </pc:sldMkLst>
      </pc:sldChg>
      <pc:sldChg chg="del">
        <pc:chgData name="Stephen Mann" userId="d1f6095e-5378-425d-a7e0-21061591bb3e" providerId="ADAL" clId="{A1ABB908-5778-4175-A4FE-E5DF9A91B58F}" dt="2019-07-24T17:04:18.215" v="470" actId="47"/>
        <pc:sldMkLst>
          <pc:docMk/>
          <pc:sldMk cId="1204915933" sldId="1871"/>
        </pc:sldMkLst>
      </pc:sldChg>
      <pc:sldChg chg="addSp delSp modSp add mod ord modClrScheme chgLayout">
        <pc:chgData name="Stephen Mann" userId="d1f6095e-5378-425d-a7e0-21061591bb3e" providerId="ADAL" clId="{A1ABB908-5778-4175-A4FE-E5DF9A91B58F}" dt="2019-07-28T13:30:36.429" v="2198" actId="20577"/>
        <pc:sldMkLst>
          <pc:docMk/>
          <pc:sldMk cId="1174339373" sldId="1873"/>
        </pc:sldMkLst>
        <pc:spChg chg="mod ord">
          <ac:chgData name="Stephen Mann" userId="d1f6095e-5378-425d-a7e0-21061591bb3e" providerId="ADAL" clId="{A1ABB908-5778-4175-A4FE-E5DF9A91B58F}" dt="2019-07-28T13:30:36.429" v="2198" actId="20577"/>
          <ac:spMkLst>
            <pc:docMk/>
            <pc:sldMk cId="1174339373" sldId="1873"/>
            <ac:spMk id="3" creationId="{EB03E4EA-274B-4BE4-9A52-00B5B2697A08}"/>
          </ac:spMkLst>
        </pc:spChg>
        <pc:spChg chg="add del mod">
          <ac:chgData name="Stephen Mann" userId="d1f6095e-5378-425d-a7e0-21061591bb3e" providerId="ADAL" clId="{A1ABB908-5778-4175-A4FE-E5DF9A91B58F}" dt="2019-07-27T22:46:13.192" v="1888"/>
          <ac:spMkLst>
            <pc:docMk/>
            <pc:sldMk cId="1174339373" sldId="1873"/>
            <ac:spMk id="4" creationId="{E8ED0E1A-DBE4-43BB-B154-4EE1BAEAF7E8}"/>
          </ac:spMkLst>
        </pc:spChg>
        <pc:spChg chg="mod">
          <ac:chgData name="Stephen Mann" userId="d1f6095e-5378-425d-a7e0-21061591bb3e" providerId="ADAL" clId="{A1ABB908-5778-4175-A4FE-E5DF9A91B58F}" dt="2019-07-27T22:46:25.691" v="1889" actId="26606"/>
          <ac:spMkLst>
            <pc:docMk/>
            <pc:sldMk cId="1174339373" sldId="1873"/>
            <ac:spMk id="8" creationId="{D18A1E48-C74E-4B7C-95F4-2342DAC963A9}"/>
          </ac:spMkLst>
        </pc:spChg>
        <pc:picChg chg="add mod">
          <ac:chgData name="Stephen Mann" userId="d1f6095e-5378-425d-a7e0-21061591bb3e" providerId="ADAL" clId="{A1ABB908-5778-4175-A4FE-E5DF9A91B58F}" dt="2019-07-27T22:51:45.506" v="2189" actId="1440"/>
          <ac:picMkLst>
            <pc:docMk/>
            <pc:sldMk cId="1174339373" sldId="1873"/>
            <ac:picMk id="5" creationId="{F1C019FB-57C4-4852-83A6-C61D0F930366}"/>
          </ac:picMkLst>
        </pc:picChg>
        <pc:picChg chg="del mod">
          <ac:chgData name="Stephen Mann" userId="d1f6095e-5378-425d-a7e0-21061591bb3e" providerId="ADAL" clId="{A1ABB908-5778-4175-A4FE-E5DF9A91B58F}" dt="2019-07-27T22:46:09.227" v="1887" actId="478"/>
          <ac:picMkLst>
            <pc:docMk/>
            <pc:sldMk cId="1174339373" sldId="1873"/>
            <ac:picMk id="6" creationId="{F98235DF-E5CD-406A-8589-F447B22AB9A6}"/>
          </ac:picMkLst>
        </pc:picChg>
      </pc:sldChg>
      <pc:sldChg chg="modSp add ord">
        <pc:chgData name="Stephen Mann" userId="d1f6095e-5378-425d-a7e0-21061591bb3e" providerId="ADAL" clId="{A1ABB908-5778-4175-A4FE-E5DF9A91B58F}" dt="2019-07-29T17:28:05.506" v="3430" actId="20577"/>
        <pc:sldMkLst>
          <pc:docMk/>
          <pc:sldMk cId="4126471348" sldId="1874"/>
        </pc:sldMkLst>
        <pc:spChg chg="mod">
          <ac:chgData name="Stephen Mann" userId="d1f6095e-5378-425d-a7e0-21061591bb3e" providerId="ADAL" clId="{A1ABB908-5778-4175-A4FE-E5DF9A91B58F}" dt="2019-07-25T18:52:52.312" v="1608"/>
          <ac:spMkLst>
            <pc:docMk/>
            <pc:sldMk cId="4126471348" sldId="1874"/>
            <ac:spMk id="4" creationId="{00000000-0000-0000-0000-000000000000}"/>
          </ac:spMkLst>
        </pc:spChg>
        <pc:spChg chg="mod">
          <ac:chgData name="Stephen Mann" userId="d1f6095e-5378-425d-a7e0-21061591bb3e" providerId="ADAL" clId="{A1ABB908-5778-4175-A4FE-E5DF9A91B58F}" dt="2019-07-29T17:28:05.506" v="3430" actId="20577"/>
          <ac:spMkLst>
            <pc:docMk/>
            <pc:sldMk cId="4126471348" sldId="1874"/>
            <ac:spMk id="5" creationId="{00000000-0000-0000-0000-000000000000}"/>
          </ac:spMkLst>
        </pc:spChg>
      </pc:sldChg>
      <pc:sldChg chg="modSp add">
        <pc:chgData name="Stephen Mann" userId="d1f6095e-5378-425d-a7e0-21061591bb3e" providerId="ADAL" clId="{A1ABB908-5778-4175-A4FE-E5DF9A91B58F}" dt="2019-07-30T10:50:27.804" v="4606" actId="20577"/>
        <pc:sldMkLst>
          <pc:docMk/>
          <pc:sldMk cId="918447388" sldId="1875"/>
        </pc:sldMkLst>
        <pc:spChg chg="mod">
          <ac:chgData name="Stephen Mann" userId="d1f6095e-5378-425d-a7e0-21061591bb3e" providerId="ADAL" clId="{A1ABB908-5778-4175-A4FE-E5DF9A91B58F}" dt="2019-07-30T10:50:27.804" v="4606" actId="20577"/>
          <ac:spMkLst>
            <pc:docMk/>
            <pc:sldMk cId="918447388" sldId="1875"/>
            <ac:spMk id="2" creationId="{00000000-0000-0000-0000-000000000000}"/>
          </ac:spMkLst>
        </pc:spChg>
      </pc:sldChg>
      <pc:sldChg chg="new del">
        <pc:chgData name="Stephen Mann" userId="d1f6095e-5378-425d-a7e0-21061591bb3e" providerId="ADAL" clId="{A1ABB908-5778-4175-A4FE-E5DF9A91B58F}" dt="2019-07-25T17:50:49.193" v="1212" actId="47"/>
        <pc:sldMkLst>
          <pc:docMk/>
          <pc:sldMk cId="3559097922" sldId="1876"/>
        </pc:sldMkLst>
      </pc:sldChg>
      <pc:sldChg chg="addSp delSp modSp new mod ord setBg modClrScheme chgLayout">
        <pc:chgData name="Stephen Mann" userId="d1f6095e-5378-425d-a7e0-21061591bb3e" providerId="ADAL" clId="{A1ABB908-5778-4175-A4FE-E5DF9A91B58F}" dt="2019-07-25T18:21:14.940" v="1327" actId="26606"/>
        <pc:sldMkLst>
          <pc:docMk/>
          <pc:sldMk cId="3753987128" sldId="1876"/>
        </pc:sldMkLst>
        <pc:spChg chg="mod ord">
          <ac:chgData name="Stephen Mann" userId="d1f6095e-5378-425d-a7e0-21061591bb3e" providerId="ADAL" clId="{A1ABB908-5778-4175-A4FE-E5DF9A91B58F}" dt="2019-07-25T18:21:14.940" v="1327" actId="26606"/>
          <ac:spMkLst>
            <pc:docMk/>
            <pc:sldMk cId="3753987128" sldId="1876"/>
            <ac:spMk id="2" creationId="{90E22BAC-F20D-423C-9FFF-4A34B5E8C8A6}"/>
          </ac:spMkLst>
        </pc:spChg>
        <pc:spChg chg="mod">
          <ac:chgData name="Stephen Mann" userId="d1f6095e-5378-425d-a7e0-21061591bb3e" providerId="ADAL" clId="{A1ABB908-5778-4175-A4FE-E5DF9A91B58F}" dt="2019-07-25T18:21:14.940" v="1327" actId="26606"/>
          <ac:spMkLst>
            <pc:docMk/>
            <pc:sldMk cId="3753987128" sldId="1876"/>
            <ac:spMk id="3" creationId="{754547C7-C046-4D05-9AB1-D3DF479900A5}"/>
          </ac:spMkLst>
        </pc:spChg>
        <pc:graphicFrameChg chg="add del mod modGraphic">
          <ac:chgData name="Stephen Mann" userId="d1f6095e-5378-425d-a7e0-21061591bb3e" providerId="ADAL" clId="{A1ABB908-5778-4175-A4FE-E5DF9A91B58F}" dt="2019-07-25T17:52:55.439" v="1311" actId="478"/>
          <ac:graphicFrameMkLst>
            <pc:docMk/>
            <pc:sldMk cId="3753987128" sldId="1876"/>
            <ac:graphicFrameMk id="4" creationId="{C19D0896-8753-47B5-9FCB-66687D1B8BEE}"/>
          </ac:graphicFrameMkLst>
        </pc:graphicFrameChg>
      </pc:sldChg>
      <pc:sldChg chg="addSp delSp modSp add mod modClrScheme chgLayout">
        <pc:chgData name="Stephen Mann" userId="d1f6095e-5378-425d-a7e0-21061591bb3e" providerId="ADAL" clId="{A1ABB908-5778-4175-A4FE-E5DF9A91B58F}" dt="2019-07-29T23:00:32.790" v="3434" actId="27957"/>
        <pc:sldMkLst>
          <pc:docMk/>
          <pc:sldMk cId="3832115812" sldId="1877"/>
        </pc:sldMkLst>
        <pc:spChg chg="mod">
          <ac:chgData name="Stephen Mann" userId="d1f6095e-5378-425d-a7e0-21061591bb3e" providerId="ADAL" clId="{A1ABB908-5778-4175-A4FE-E5DF9A91B58F}" dt="2019-07-25T18:32:29.693" v="1483" actId="26606"/>
          <ac:spMkLst>
            <pc:docMk/>
            <pc:sldMk cId="3832115812" sldId="1877"/>
            <ac:spMk id="2" creationId="{90E22BAC-F20D-423C-9FFF-4A34B5E8C8A6}"/>
          </ac:spMkLst>
        </pc:spChg>
        <pc:spChg chg="add del mod">
          <ac:chgData name="Stephen Mann" userId="d1f6095e-5378-425d-a7e0-21061591bb3e" providerId="ADAL" clId="{A1ABB908-5778-4175-A4FE-E5DF9A91B58F}" dt="2019-07-25T18:32:29.693" v="1483" actId="26606"/>
          <ac:spMkLst>
            <pc:docMk/>
            <pc:sldMk cId="3832115812" sldId="1877"/>
            <ac:spMk id="3" creationId="{754547C7-C046-4D05-9AB1-D3DF479900A5}"/>
          </ac:spMkLst>
        </pc:spChg>
        <pc:graphicFrameChg chg="add del">
          <ac:chgData name="Stephen Mann" userId="d1f6095e-5378-425d-a7e0-21061591bb3e" providerId="ADAL" clId="{A1ABB908-5778-4175-A4FE-E5DF9A91B58F}" dt="2019-07-25T18:26:27.145" v="1382" actId="26606"/>
          <ac:graphicFrameMkLst>
            <pc:docMk/>
            <pc:sldMk cId="3832115812" sldId="1877"/>
            <ac:graphicFrameMk id="5" creationId="{A56A6F21-BB74-4273-8F3F-3A68F0F7563F}"/>
          </ac:graphicFrameMkLst>
        </pc:graphicFrameChg>
        <pc:graphicFrameChg chg="add mod modGraphic">
          <ac:chgData name="Stephen Mann" userId="d1f6095e-5378-425d-a7e0-21061591bb3e" providerId="ADAL" clId="{A1ABB908-5778-4175-A4FE-E5DF9A91B58F}" dt="2019-07-29T23:00:32.790" v="3434" actId="27957"/>
          <ac:graphicFrameMkLst>
            <pc:docMk/>
            <pc:sldMk cId="3832115812" sldId="1877"/>
            <ac:graphicFrameMk id="6" creationId="{5086A9F4-E7A4-41A3-86F8-1648F291FC85}"/>
          </ac:graphicFrameMkLst>
        </pc:graphicFrameChg>
      </pc:sldChg>
      <pc:sldChg chg="addSp delSp modSp add mod modClrScheme chgLayout">
        <pc:chgData name="Stephen Mann" userId="d1f6095e-5378-425d-a7e0-21061591bb3e" providerId="ADAL" clId="{A1ABB908-5778-4175-A4FE-E5DF9A91B58F}" dt="2019-07-25T18:47:42.008" v="1566" actId="1076"/>
        <pc:sldMkLst>
          <pc:docMk/>
          <pc:sldMk cId="354654007" sldId="1878"/>
        </pc:sldMkLst>
        <pc:spChg chg="mod">
          <ac:chgData name="Stephen Mann" userId="d1f6095e-5378-425d-a7e0-21061591bb3e" providerId="ADAL" clId="{A1ABB908-5778-4175-A4FE-E5DF9A91B58F}" dt="2019-07-25T18:27:30.673" v="1404" actId="20577"/>
          <ac:spMkLst>
            <pc:docMk/>
            <pc:sldMk cId="354654007" sldId="1878"/>
            <ac:spMk id="2" creationId="{90E22BAC-F20D-423C-9FFF-4A34B5E8C8A6}"/>
          </ac:spMkLst>
        </pc:spChg>
        <pc:spChg chg="add del mod">
          <ac:chgData name="Stephen Mann" userId="d1f6095e-5378-425d-a7e0-21061591bb3e" providerId="ADAL" clId="{A1ABB908-5778-4175-A4FE-E5DF9A91B58F}" dt="2019-07-25T18:47:42.008" v="1566" actId="1076"/>
          <ac:spMkLst>
            <pc:docMk/>
            <pc:sldMk cId="354654007" sldId="1878"/>
            <ac:spMk id="3" creationId="{754547C7-C046-4D05-9AB1-D3DF479900A5}"/>
          </ac:spMkLst>
        </pc:spChg>
        <pc:spChg chg="mod">
          <ac:chgData name="Stephen Mann" userId="d1f6095e-5378-425d-a7e0-21061591bb3e" providerId="ADAL" clId="{A1ABB908-5778-4175-A4FE-E5DF9A91B58F}" dt="2019-07-25T18:42:04.787" v="1524" actId="1076"/>
          <ac:spMkLst>
            <pc:docMk/>
            <pc:sldMk cId="354654007" sldId="1878"/>
            <ac:spMk id="8" creationId="{349E47A8-B4F1-4AC7-83C8-5F8630390D27}"/>
          </ac:spMkLst>
        </pc:spChg>
        <pc:grpChg chg="del mod">
          <ac:chgData name="Stephen Mann" userId="d1f6095e-5378-425d-a7e0-21061591bb3e" providerId="ADAL" clId="{A1ABB908-5778-4175-A4FE-E5DF9A91B58F}" dt="2019-07-25T18:42:18.045" v="1525" actId="478"/>
          <ac:grpSpMkLst>
            <pc:docMk/>
            <pc:sldMk cId="354654007" sldId="1878"/>
            <ac:grpSpMk id="6" creationId="{1B8207A4-BD05-46F4-8E55-F81ED044E7D4}"/>
          </ac:grpSpMkLst>
        </pc:grpChg>
        <pc:graphicFrameChg chg="add del mod">
          <ac:chgData name="Stephen Mann" userId="d1f6095e-5378-425d-a7e0-21061591bb3e" providerId="ADAL" clId="{A1ABB908-5778-4175-A4FE-E5DF9A91B58F}" dt="2019-07-25T18:33:32.821" v="1488" actId="12084"/>
          <ac:graphicFrameMkLst>
            <pc:docMk/>
            <pc:sldMk cId="354654007" sldId="1878"/>
            <ac:graphicFrameMk id="4" creationId="{E00C6AE7-28E1-40EA-8036-6CC4E9A970D4}"/>
          </ac:graphicFrameMkLst>
        </pc:graphicFrameChg>
        <pc:graphicFrameChg chg="add del mod modGraphic">
          <ac:chgData name="Stephen Mann" userId="d1f6095e-5378-425d-a7e0-21061591bb3e" providerId="ADAL" clId="{A1ABB908-5778-4175-A4FE-E5DF9A91B58F}" dt="2019-07-25T18:41:43.152" v="1522" actId="18245"/>
          <ac:graphicFrameMkLst>
            <pc:docMk/>
            <pc:sldMk cId="354654007" sldId="1878"/>
            <ac:graphicFrameMk id="5" creationId="{87033C4E-A86C-435F-8BA9-E067334D607F}"/>
          </ac:graphicFrameMkLst>
        </pc:graphicFrameChg>
        <pc:graphicFrameChg chg="add mod modGraphic">
          <ac:chgData name="Stephen Mann" userId="d1f6095e-5378-425d-a7e0-21061591bb3e" providerId="ADAL" clId="{A1ABB908-5778-4175-A4FE-E5DF9A91B58F}" dt="2019-07-25T18:47:11.520" v="1565" actId="1076"/>
          <ac:graphicFrameMkLst>
            <pc:docMk/>
            <pc:sldMk cId="354654007" sldId="1878"/>
            <ac:graphicFrameMk id="11" creationId="{68B23648-9943-4DC6-9E09-996E9925D772}"/>
          </ac:graphicFrameMkLst>
        </pc:graphicFrameChg>
      </pc:sldChg>
      <pc:sldChg chg="del">
        <pc:chgData name="Stephen Mann" userId="d1f6095e-5378-425d-a7e0-21061591bb3e" providerId="ADAL" clId="{A1ABB908-5778-4175-A4FE-E5DF9A91B58F}" dt="2019-07-24T17:03:58.826" v="469" actId="47"/>
        <pc:sldMkLst>
          <pc:docMk/>
          <pc:sldMk cId="2184632353" sldId="1878"/>
        </pc:sldMkLst>
      </pc:sldChg>
      <pc:sldChg chg="modSp add">
        <pc:chgData name="Stephen Mann" userId="d1f6095e-5378-425d-a7e0-21061591bb3e" providerId="ADAL" clId="{A1ABB908-5778-4175-A4FE-E5DF9A91B58F}" dt="2019-07-25T18:48:34.505" v="1587" actId="20577"/>
        <pc:sldMkLst>
          <pc:docMk/>
          <pc:sldMk cId="613522939" sldId="1879"/>
        </pc:sldMkLst>
        <pc:spChg chg="mod">
          <ac:chgData name="Stephen Mann" userId="d1f6095e-5378-425d-a7e0-21061591bb3e" providerId="ADAL" clId="{A1ABB908-5778-4175-A4FE-E5DF9A91B58F}" dt="2019-07-25T18:48:34.505" v="1587" actId="20577"/>
          <ac:spMkLst>
            <pc:docMk/>
            <pc:sldMk cId="613522939" sldId="1879"/>
            <ac:spMk id="2" creationId="{00000000-0000-0000-0000-000000000000}"/>
          </ac:spMkLst>
        </pc:spChg>
      </pc:sldChg>
      <pc:sldChg chg="add del">
        <pc:chgData name="Stephen Mann" userId="d1f6095e-5378-425d-a7e0-21061591bb3e" providerId="ADAL" clId="{A1ABB908-5778-4175-A4FE-E5DF9A91B58F}" dt="2019-07-25T18:48:21.752" v="1569" actId="2696"/>
        <pc:sldMkLst>
          <pc:docMk/>
          <pc:sldMk cId="868005985" sldId="1879"/>
        </pc:sldMkLst>
      </pc:sldChg>
      <pc:sldChg chg="addSp delSp modSp new mod setBg modClrScheme chgLayout">
        <pc:chgData name="Stephen Mann" userId="d1f6095e-5378-425d-a7e0-21061591bb3e" providerId="ADAL" clId="{A1ABB908-5778-4175-A4FE-E5DF9A91B58F}" dt="2019-07-29T23:31:01.260" v="3495" actId="1076"/>
        <pc:sldMkLst>
          <pc:docMk/>
          <pc:sldMk cId="647301923" sldId="1880"/>
        </pc:sldMkLst>
        <pc:spChg chg="mod">
          <ac:chgData name="Stephen Mann" userId="d1f6095e-5378-425d-a7e0-21061591bb3e" providerId="ADAL" clId="{A1ABB908-5778-4175-A4FE-E5DF9A91B58F}" dt="2019-07-26T14:40:48.632" v="1706" actId="26606"/>
          <ac:spMkLst>
            <pc:docMk/>
            <pc:sldMk cId="647301923" sldId="1880"/>
            <ac:spMk id="2" creationId="{8C1A1256-6827-432E-8C5D-ADEBA544664D}"/>
          </ac:spMkLst>
        </pc:spChg>
        <pc:spChg chg="add del mod">
          <ac:chgData name="Stephen Mann" userId="d1f6095e-5378-425d-a7e0-21061591bb3e" providerId="ADAL" clId="{A1ABB908-5778-4175-A4FE-E5DF9A91B58F}" dt="2019-07-26T14:40:48.632" v="1706" actId="26606"/>
          <ac:spMkLst>
            <pc:docMk/>
            <pc:sldMk cId="647301923" sldId="1880"/>
            <ac:spMk id="3" creationId="{7E41EBA0-5DE4-44FC-8C04-F08B0901604E}"/>
          </ac:spMkLst>
        </pc:spChg>
        <pc:spChg chg="del">
          <ac:chgData name="Stephen Mann" userId="d1f6095e-5378-425d-a7e0-21061591bb3e" providerId="ADAL" clId="{A1ABB908-5778-4175-A4FE-E5DF9A91B58F}" dt="2019-07-26T14:37:51.030" v="1641" actId="478"/>
          <ac:spMkLst>
            <pc:docMk/>
            <pc:sldMk cId="647301923" sldId="1880"/>
            <ac:spMk id="4" creationId="{108E24C1-7D2D-4E82-9219-15A7C4818E57}"/>
          </ac:spMkLst>
        </pc:spChg>
        <pc:spChg chg="add mod">
          <ac:chgData name="Stephen Mann" userId="d1f6095e-5378-425d-a7e0-21061591bb3e" providerId="ADAL" clId="{A1ABB908-5778-4175-A4FE-E5DF9A91B58F}" dt="2019-07-29T23:31:01.260" v="3495" actId="1076"/>
          <ac:spMkLst>
            <pc:docMk/>
            <pc:sldMk cId="647301923" sldId="1880"/>
            <ac:spMk id="5" creationId="{C10137C8-118C-4F54-BD87-7C6DA7AF5B9C}"/>
          </ac:spMkLst>
        </pc:spChg>
        <pc:graphicFrameChg chg="add del">
          <ac:chgData name="Stephen Mann" userId="d1f6095e-5378-425d-a7e0-21061591bb3e" providerId="ADAL" clId="{A1ABB908-5778-4175-A4FE-E5DF9A91B58F}" dt="2019-07-26T14:40:38.109" v="1703" actId="26606"/>
          <ac:graphicFrameMkLst>
            <pc:docMk/>
            <pc:sldMk cId="647301923" sldId="1880"/>
            <ac:graphicFrameMk id="7" creationId="{46DC59EE-2E23-4C91-91BA-2DF50E2A765D}"/>
          </ac:graphicFrameMkLst>
        </pc:graphicFrameChg>
        <pc:graphicFrameChg chg="add del">
          <ac:chgData name="Stephen Mann" userId="d1f6095e-5378-425d-a7e0-21061591bb3e" providerId="ADAL" clId="{A1ABB908-5778-4175-A4FE-E5DF9A91B58F}" dt="2019-07-26T14:40:48.547" v="1705" actId="26606"/>
          <ac:graphicFrameMkLst>
            <pc:docMk/>
            <pc:sldMk cId="647301923" sldId="1880"/>
            <ac:graphicFrameMk id="9" creationId="{FE732E26-FA6E-48C8-AD2D-C673D05369CD}"/>
          </ac:graphicFrameMkLst>
        </pc:graphicFrameChg>
        <pc:graphicFrameChg chg="add mod modGraphic">
          <ac:chgData name="Stephen Mann" userId="d1f6095e-5378-425d-a7e0-21061591bb3e" providerId="ADAL" clId="{A1ABB908-5778-4175-A4FE-E5DF9A91B58F}" dt="2019-07-29T23:30:18.923" v="3437" actId="1076"/>
          <ac:graphicFrameMkLst>
            <pc:docMk/>
            <pc:sldMk cId="647301923" sldId="1880"/>
            <ac:graphicFrameMk id="11" creationId="{46DC59EE-2E23-4C91-91BA-2DF50E2A765D}"/>
          </ac:graphicFrameMkLst>
        </pc:graphicFrameChg>
      </pc:sldChg>
      <pc:sldChg chg="del">
        <pc:chgData name="Stephen Mann" userId="d1f6095e-5378-425d-a7e0-21061591bb3e" providerId="ADAL" clId="{A1ABB908-5778-4175-A4FE-E5DF9A91B58F}" dt="2019-07-24T17:04:18.215" v="470" actId="47"/>
        <pc:sldMkLst>
          <pc:docMk/>
          <pc:sldMk cId="732795448" sldId="1880"/>
        </pc:sldMkLst>
      </pc:sldChg>
      <pc:sldChg chg="addSp modSp add">
        <pc:chgData name="Stephen Mann" userId="d1f6095e-5378-425d-a7e0-21061591bb3e" providerId="ADAL" clId="{A1ABB908-5778-4175-A4FE-E5DF9A91B58F}" dt="2019-07-30T00:02:57.378" v="4193" actId="113"/>
        <pc:sldMkLst>
          <pc:docMk/>
          <pc:sldMk cId="3934627660" sldId="1881"/>
        </pc:sldMkLst>
        <pc:spChg chg="add mod">
          <ac:chgData name="Stephen Mann" userId="d1f6095e-5378-425d-a7e0-21061591bb3e" providerId="ADAL" clId="{A1ABB908-5778-4175-A4FE-E5DF9A91B58F}" dt="2019-07-29T23:57:23.269" v="3844" actId="1076"/>
          <ac:spMkLst>
            <pc:docMk/>
            <pc:sldMk cId="3934627660" sldId="1881"/>
            <ac:spMk id="2" creationId="{941436AD-27BE-46B3-8875-BC8A9BC170B8}"/>
          </ac:spMkLst>
        </pc:spChg>
        <pc:spChg chg="mod">
          <ac:chgData name="Stephen Mann" userId="d1f6095e-5378-425d-a7e0-21061591bb3e" providerId="ADAL" clId="{A1ABB908-5778-4175-A4FE-E5DF9A91B58F}" dt="2019-07-30T00:02:57.378" v="4193" actId="113"/>
          <ac:spMkLst>
            <pc:docMk/>
            <pc:sldMk cId="3934627660" sldId="1881"/>
            <ac:spMk id="3" creationId="{EB03E4EA-274B-4BE4-9A52-00B5B2697A08}"/>
          </ac:spMkLst>
        </pc:spChg>
      </pc:sldChg>
      <pc:sldChg chg="modSp add del">
        <pc:chgData name="Stephen Mann" userId="d1f6095e-5378-425d-a7e0-21061591bb3e" providerId="ADAL" clId="{A1ABB908-5778-4175-A4FE-E5DF9A91B58F}" dt="2019-07-30T11:33:18.962" v="4832" actId="47"/>
        <pc:sldMkLst>
          <pc:docMk/>
          <pc:sldMk cId="2434688597" sldId="1882"/>
        </pc:sldMkLst>
        <pc:spChg chg="mod">
          <ac:chgData name="Stephen Mann" userId="d1f6095e-5378-425d-a7e0-21061591bb3e" providerId="ADAL" clId="{A1ABB908-5778-4175-A4FE-E5DF9A91B58F}" dt="2019-07-28T13:33:10.164" v="2363" actId="20577"/>
          <ac:spMkLst>
            <pc:docMk/>
            <pc:sldMk cId="2434688597" sldId="1882"/>
            <ac:spMk id="3" creationId="{EB03E4EA-274B-4BE4-9A52-00B5B2697A08}"/>
          </ac:spMkLst>
        </pc:spChg>
        <pc:spChg chg="mod">
          <ac:chgData name="Stephen Mann" userId="d1f6095e-5378-425d-a7e0-21061591bb3e" providerId="ADAL" clId="{A1ABB908-5778-4175-A4FE-E5DF9A91B58F}" dt="2019-07-27T22:55:48.152" v="2192" actId="20577"/>
          <ac:spMkLst>
            <pc:docMk/>
            <pc:sldMk cId="2434688597" sldId="1882"/>
            <ac:spMk id="8" creationId="{D18A1E48-C74E-4B7C-95F4-2342DAC963A9}"/>
          </ac:spMkLst>
        </pc:spChg>
      </pc:sldChg>
      <pc:sldChg chg="del">
        <pc:chgData name="Stephen Mann" userId="d1f6095e-5378-425d-a7e0-21061591bb3e" providerId="ADAL" clId="{A1ABB908-5778-4175-A4FE-E5DF9A91B58F}" dt="2019-07-24T17:04:18.215" v="470" actId="47"/>
        <pc:sldMkLst>
          <pc:docMk/>
          <pc:sldMk cId="3489438169" sldId="1882"/>
        </pc:sldMkLst>
      </pc:sldChg>
      <pc:sldChg chg="del">
        <pc:chgData name="Stephen Mann" userId="d1f6095e-5378-425d-a7e0-21061591bb3e" providerId="ADAL" clId="{A1ABB908-5778-4175-A4FE-E5DF9A91B58F}" dt="2019-07-24T17:04:18.215" v="470" actId="47"/>
        <pc:sldMkLst>
          <pc:docMk/>
          <pc:sldMk cId="280318995" sldId="1883"/>
        </pc:sldMkLst>
      </pc:sldChg>
      <pc:sldChg chg="add">
        <pc:chgData name="Stephen Mann" userId="d1f6095e-5378-425d-a7e0-21061591bb3e" providerId="ADAL" clId="{A1ABB908-5778-4175-A4FE-E5DF9A91B58F}" dt="2019-07-28T13:47:29.389" v="2364"/>
        <pc:sldMkLst>
          <pc:docMk/>
          <pc:sldMk cId="3903608517" sldId="1883"/>
        </pc:sldMkLst>
      </pc:sldChg>
      <pc:sldChg chg="modSp add setBg">
        <pc:chgData name="Stephen Mann" userId="d1f6095e-5378-425d-a7e0-21061591bb3e" providerId="ADAL" clId="{A1ABB908-5778-4175-A4FE-E5DF9A91B58F}" dt="2019-07-30T11:41:26.596" v="4833" actId="14826"/>
        <pc:sldMkLst>
          <pc:docMk/>
          <pc:sldMk cId="1289329705" sldId="1884"/>
        </pc:sldMkLst>
        <pc:spChg chg="mod">
          <ac:chgData name="Stephen Mann" userId="d1f6095e-5378-425d-a7e0-21061591bb3e" providerId="ADAL" clId="{A1ABB908-5778-4175-A4FE-E5DF9A91B58F}" dt="2019-07-29T13:56:36.780" v="2685" actId="20577"/>
          <ac:spMkLst>
            <pc:docMk/>
            <pc:sldMk cId="1289329705" sldId="1884"/>
            <ac:spMk id="3" creationId="{EB03E4EA-274B-4BE4-9A52-00B5B2697A08}"/>
          </ac:spMkLst>
        </pc:spChg>
        <pc:spChg chg="mod">
          <ac:chgData name="Stephen Mann" userId="d1f6095e-5378-425d-a7e0-21061591bb3e" providerId="ADAL" clId="{A1ABB908-5778-4175-A4FE-E5DF9A91B58F}" dt="2019-07-28T13:49:01.648" v="2430" actId="20577"/>
          <ac:spMkLst>
            <pc:docMk/>
            <pc:sldMk cId="1289329705" sldId="1884"/>
            <ac:spMk id="8" creationId="{D18A1E48-C74E-4B7C-95F4-2342DAC963A9}"/>
          </ac:spMkLst>
        </pc:spChg>
        <pc:picChg chg="mod">
          <ac:chgData name="Stephen Mann" userId="d1f6095e-5378-425d-a7e0-21061591bb3e" providerId="ADAL" clId="{A1ABB908-5778-4175-A4FE-E5DF9A91B58F}" dt="2019-07-30T11:41:26.596" v="4833" actId="14826"/>
          <ac:picMkLst>
            <pc:docMk/>
            <pc:sldMk cId="1289329705" sldId="1884"/>
            <ac:picMk id="5" creationId="{F1C019FB-57C4-4852-83A6-C61D0F930366}"/>
          </ac:picMkLst>
        </pc:picChg>
      </pc:sldChg>
      <pc:sldChg chg="del">
        <pc:chgData name="Stephen Mann" userId="d1f6095e-5378-425d-a7e0-21061591bb3e" providerId="ADAL" clId="{A1ABB908-5778-4175-A4FE-E5DF9A91B58F}" dt="2019-07-24T17:04:18.215" v="470" actId="47"/>
        <pc:sldMkLst>
          <pc:docMk/>
          <pc:sldMk cId="1815301235" sldId="1884"/>
        </pc:sldMkLst>
      </pc:sldChg>
      <pc:sldChg chg="addSp delSp modSp add">
        <pc:chgData name="Stephen Mann" userId="d1f6095e-5378-425d-a7e0-21061591bb3e" providerId="ADAL" clId="{A1ABB908-5778-4175-A4FE-E5DF9A91B58F}" dt="2019-07-29T13:56:32.027" v="2684" actId="20577"/>
        <pc:sldMkLst>
          <pc:docMk/>
          <pc:sldMk cId="4273795456" sldId="1885"/>
        </pc:sldMkLst>
        <pc:spChg chg="mod">
          <ac:chgData name="Stephen Mann" userId="d1f6095e-5378-425d-a7e0-21061591bb3e" providerId="ADAL" clId="{A1ABB908-5778-4175-A4FE-E5DF9A91B58F}" dt="2019-07-29T13:56:32.027" v="2684" actId="20577"/>
          <ac:spMkLst>
            <pc:docMk/>
            <pc:sldMk cId="4273795456" sldId="1885"/>
            <ac:spMk id="3" creationId="{EB03E4EA-274B-4BE4-9A52-00B5B2697A08}"/>
          </ac:spMkLst>
        </pc:spChg>
        <pc:spChg chg="mod">
          <ac:chgData name="Stephen Mann" userId="d1f6095e-5378-425d-a7e0-21061591bb3e" providerId="ADAL" clId="{A1ABB908-5778-4175-A4FE-E5DF9A91B58F}" dt="2019-07-29T13:49:19.273" v="2513" actId="20577"/>
          <ac:spMkLst>
            <pc:docMk/>
            <pc:sldMk cId="4273795456" sldId="1885"/>
            <ac:spMk id="8" creationId="{D18A1E48-C74E-4B7C-95F4-2342DAC963A9}"/>
          </ac:spMkLst>
        </pc:spChg>
        <pc:picChg chg="add del">
          <ac:chgData name="Stephen Mann" userId="d1f6095e-5378-425d-a7e0-21061591bb3e" providerId="ADAL" clId="{A1ABB908-5778-4175-A4FE-E5DF9A91B58F}" dt="2019-07-29T13:54:59.760" v="2679" actId="478"/>
          <ac:picMkLst>
            <pc:docMk/>
            <pc:sldMk cId="4273795456" sldId="1885"/>
            <ac:picMk id="2" creationId="{4DCAE58C-5BF9-47BD-A36E-86436783B43C}"/>
          </ac:picMkLst>
        </pc:picChg>
        <pc:picChg chg="mod">
          <ac:chgData name="Stephen Mann" userId="d1f6095e-5378-425d-a7e0-21061591bb3e" providerId="ADAL" clId="{A1ABB908-5778-4175-A4FE-E5DF9A91B58F}" dt="2019-07-29T13:55:40.232" v="2682" actId="1076"/>
          <ac:picMkLst>
            <pc:docMk/>
            <pc:sldMk cId="4273795456" sldId="1885"/>
            <ac:picMk id="5" creationId="{F1C019FB-57C4-4852-83A6-C61D0F930366}"/>
          </ac:picMkLst>
        </pc:picChg>
      </pc:sldChg>
      <pc:sldChg chg="modSp add mod ord setBg modClrScheme chgLayout">
        <pc:chgData name="Stephen Mann" userId="d1f6095e-5378-425d-a7e0-21061591bb3e" providerId="ADAL" clId="{A1ABB908-5778-4175-A4FE-E5DF9A91B58F}" dt="2019-07-30T02:12:50.317" v="4578" actId="26606"/>
        <pc:sldMkLst>
          <pc:docMk/>
          <pc:sldMk cId="2477227782" sldId="1886"/>
        </pc:sldMkLst>
        <pc:spChg chg="mod">
          <ac:chgData name="Stephen Mann" userId="d1f6095e-5378-425d-a7e0-21061591bb3e" providerId="ADAL" clId="{A1ABB908-5778-4175-A4FE-E5DF9A91B58F}" dt="2019-07-30T02:12:50.317" v="4578" actId="26606"/>
          <ac:spMkLst>
            <pc:docMk/>
            <pc:sldMk cId="2477227782" sldId="1886"/>
            <ac:spMk id="6" creationId="{00000000-0000-0000-0000-000000000000}"/>
          </ac:spMkLst>
        </pc:spChg>
        <pc:spChg chg="mod ord">
          <ac:chgData name="Stephen Mann" userId="d1f6095e-5378-425d-a7e0-21061591bb3e" providerId="ADAL" clId="{A1ABB908-5778-4175-A4FE-E5DF9A91B58F}" dt="2019-07-30T02:12:50.317" v="4578" actId="26606"/>
          <ac:spMkLst>
            <pc:docMk/>
            <pc:sldMk cId="2477227782" sldId="1886"/>
            <ac:spMk id="17" creationId="{00000000-0000-0000-0000-000000000000}"/>
          </ac:spMkLst>
        </pc:spChg>
      </pc:sldChg>
      <pc:sldChg chg="addSp delSp modSp new">
        <pc:chgData name="Stephen Mann" userId="d1f6095e-5378-425d-a7e0-21061591bb3e" providerId="ADAL" clId="{A1ABB908-5778-4175-A4FE-E5DF9A91B58F}" dt="2019-07-30T01:24:29.736" v="4222" actId="20577"/>
        <pc:sldMkLst>
          <pc:docMk/>
          <pc:sldMk cId="4108615856" sldId="1887"/>
        </pc:sldMkLst>
        <pc:spChg chg="mod">
          <ac:chgData name="Stephen Mann" userId="d1f6095e-5378-425d-a7e0-21061591bb3e" providerId="ADAL" clId="{A1ABB908-5778-4175-A4FE-E5DF9A91B58F}" dt="2019-07-30T01:24:29.736" v="4222" actId="20577"/>
          <ac:spMkLst>
            <pc:docMk/>
            <pc:sldMk cId="4108615856" sldId="1887"/>
            <ac:spMk id="2" creationId="{55B5323C-F958-4346-99D0-5B965D9DB831}"/>
          </ac:spMkLst>
        </pc:spChg>
        <pc:spChg chg="del">
          <ac:chgData name="Stephen Mann" userId="d1f6095e-5378-425d-a7e0-21061591bb3e" providerId="ADAL" clId="{A1ABB908-5778-4175-A4FE-E5DF9A91B58F}" dt="2019-07-29T16:48:54.466" v="2871"/>
          <ac:spMkLst>
            <pc:docMk/>
            <pc:sldMk cId="4108615856" sldId="1887"/>
            <ac:spMk id="3" creationId="{B56235A9-F8D9-4EA1-91A3-BEB756EBC0CB}"/>
          </ac:spMkLst>
        </pc:spChg>
        <pc:picChg chg="add mod">
          <ac:chgData name="Stephen Mann" userId="d1f6095e-5378-425d-a7e0-21061591bb3e" providerId="ADAL" clId="{A1ABB908-5778-4175-A4FE-E5DF9A91B58F}" dt="2019-07-29T17:16:36.176" v="2960" actId="1076"/>
          <ac:picMkLst>
            <pc:docMk/>
            <pc:sldMk cId="4108615856" sldId="1887"/>
            <ac:picMk id="4" creationId="{562B7451-1406-46CE-99BF-623220EF5676}"/>
          </ac:picMkLst>
        </pc:picChg>
      </pc:sldChg>
      <pc:sldChg chg="modSp new mod setBg modClrScheme chgLayout">
        <pc:chgData name="Stephen Mann" userId="d1f6095e-5378-425d-a7e0-21061591bb3e" providerId="ADAL" clId="{A1ABB908-5778-4175-A4FE-E5DF9A91B58F}" dt="2019-07-30T01:28:28.435" v="4259" actId="115"/>
        <pc:sldMkLst>
          <pc:docMk/>
          <pc:sldMk cId="286545193" sldId="1888"/>
        </pc:sldMkLst>
        <pc:spChg chg="mod ord">
          <ac:chgData name="Stephen Mann" userId="d1f6095e-5378-425d-a7e0-21061591bb3e" providerId="ADAL" clId="{A1ABB908-5778-4175-A4FE-E5DF9A91B58F}" dt="2019-07-30T01:25:36.606" v="4229" actId="26606"/>
          <ac:spMkLst>
            <pc:docMk/>
            <pc:sldMk cId="286545193" sldId="1888"/>
            <ac:spMk id="2" creationId="{460AE5A1-E8A3-44CA-9DDA-0508CC8276B8}"/>
          </ac:spMkLst>
        </pc:spChg>
        <pc:spChg chg="mod">
          <ac:chgData name="Stephen Mann" userId="d1f6095e-5378-425d-a7e0-21061591bb3e" providerId="ADAL" clId="{A1ABB908-5778-4175-A4FE-E5DF9A91B58F}" dt="2019-07-30T01:28:28.435" v="4259" actId="115"/>
          <ac:spMkLst>
            <pc:docMk/>
            <pc:sldMk cId="286545193" sldId="1888"/>
            <ac:spMk id="3" creationId="{4B1ED103-D2E4-448A-A68E-839E7657BF6F}"/>
          </ac:spMkLst>
        </pc:spChg>
      </pc:sldChg>
      <pc:sldChg chg="addSp delSp modSp new">
        <pc:chgData name="Stephen Mann" userId="d1f6095e-5378-425d-a7e0-21061591bb3e" providerId="ADAL" clId="{A1ABB908-5778-4175-A4FE-E5DF9A91B58F}" dt="2019-07-29T17:19:08.024" v="3019" actId="20577"/>
        <pc:sldMkLst>
          <pc:docMk/>
          <pc:sldMk cId="757057373" sldId="1889"/>
        </pc:sldMkLst>
        <pc:spChg chg="mod">
          <ac:chgData name="Stephen Mann" userId="d1f6095e-5378-425d-a7e0-21061591bb3e" providerId="ADAL" clId="{A1ABB908-5778-4175-A4FE-E5DF9A91B58F}" dt="2019-07-29T17:19:08.024" v="3019" actId="20577"/>
          <ac:spMkLst>
            <pc:docMk/>
            <pc:sldMk cId="757057373" sldId="1889"/>
            <ac:spMk id="2" creationId="{EC8379C8-D7A5-48C2-B08F-29D0B43DC706}"/>
          </ac:spMkLst>
        </pc:spChg>
        <pc:spChg chg="del">
          <ac:chgData name="Stephen Mann" userId="d1f6095e-5378-425d-a7e0-21061591bb3e" providerId="ADAL" clId="{A1ABB908-5778-4175-A4FE-E5DF9A91B58F}" dt="2019-07-29T17:11:19.712" v="2932"/>
          <ac:spMkLst>
            <pc:docMk/>
            <pc:sldMk cId="757057373" sldId="1889"/>
            <ac:spMk id="3" creationId="{B8663C18-4A4F-4D51-90F8-343F6A72F827}"/>
          </ac:spMkLst>
        </pc:spChg>
        <pc:picChg chg="add mod">
          <ac:chgData name="Stephen Mann" userId="d1f6095e-5378-425d-a7e0-21061591bb3e" providerId="ADAL" clId="{A1ABB908-5778-4175-A4FE-E5DF9A91B58F}" dt="2019-07-29T17:11:19.712" v="2932"/>
          <ac:picMkLst>
            <pc:docMk/>
            <pc:sldMk cId="757057373" sldId="1889"/>
            <ac:picMk id="4" creationId="{6B98BC05-072B-425B-B572-AD9F2E634599}"/>
          </ac:picMkLst>
        </pc:picChg>
      </pc:sldChg>
      <pc:sldChg chg="addSp delSp modSp new mod setBg modClrScheme chgLayout">
        <pc:chgData name="Stephen Mann" userId="d1f6095e-5378-425d-a7e0-21061591bb3e" providerId="ADAL" clId="{A1ABB908-5778-4175-A4FE-E5DF9A91B58F}" dt="2019-07-30T01:32:26.805" v="4332" actId="26606"/>
        <pc:sldMkLst>
          <pc:docMk/>
          <pc:sldMk cId="2995200872" sldId="1890"/>
        </pc:sldMkLst>
        <pc:spChg chg="mod ord">
          <ac:chgData name="Stephen Mann" userId="d1f6095e-5378-425d-a7e0-21061591bb3e" providerId="ADAL" clId="{A1ABB908-5778-4175-A4FE-E5DF9A91B58F}" dt="2019-07-30T01:32:26.805" v="4332" actId="26606"/>
          <ac:spMkLst>
            <pc:docMk/>
            <pc:sldMk cId="2995200872" sldId="1890"/>
            <ac:spMk id="2" creationId="{58A026B2-FA2E-4EA9-9E80-348765AB31F0}"/>
          </ac:spMkLst>
        </pc:spChg>
        <pc:spChg chg="del">
          <ac:chgData name="Stephen Mann" userId="d1f6095e-5378-425d-a7e0-21061591bb3e" providerId="ADAL" clId="{A1ABB908-5778-4175-A4FE-E5DF9A91B58F}" dt="2019-07-29T17:05:15.229" v="2929"/>
          <ac:spMkLst>
            <pc:docMk/>
            <pc:sldMk cId="2995200872" sldId="1890"/>
            <ac:spMk id="3" creationId="{AA67B490-ACE4-4248-9E87-ED36CBD63A2D}"/>
          </ac:spMkLst>
        </pc:spChg>
        <pc:picChg chg="add mod">
          <ac:chgData name="Stephen Mann" userId="d1f6095e-5378-425d-a7e0-21061591bb3e" providerId="ADAL" clId="{A1ABB908-5778-4175-A4FE-E5DF9A91B58F}" dt="2019-07-30T01:32:26.805" v="4332" actId="26606"/>
          <ac:picMkLst>
            <pc:docMk/>
            <pc:sldMk cId="2995200872" sldId="1890"/>
            <ac:picMk id="4" creationId="{83ABF9F6-69E4-4C05-A984-383866A2CFA6}"/>
          </ac:picMkLst>
        </pc:picChg>
      </pc:sldChg>
      <pc:sldChg chg="addSp delSp modSp new">
        <pc:chgData name="Stephen Mann" userId="d1f6095e-5378-425d-a7e0-21061591bb3e" providerId="ADAL" clId="{A1ABB908-5778-4175-A4FE-E5DF9A91B58F}" dt="2019-07-29T17:18:46.015" v="2991" actId="20577"/>
        <pc:sldMkLst>
          <pc:docMk/>
          <pc:sldMk cId="2394134964" sldId="1891"/>
        </pc:sldMkLst>
        <pc:spChg chg="mod">
          <ac:chgData name="Stephen Mann" userId="d1f6095e-5378-425d-a7e0-21061591bb3e" providerId="ADAL" clId="{A1ABB908-5778-4175-A4FE-E5DF9A91B58F}" dt="2019-07-29T17:18:46.015" v="2991" actId="20577"/>
          <ac:spMkLst>
            <pc:docMk/>
            <pc:sldMk cId="2394134964" sldId="1891"/>
            <ac:spMk id="2" creationId="{8E8A42AB-BB0E-4864-A121-6CF8E50B4928}"/>
          </ac:spMkLst>
        </pc:spChg>
        <pc:spChg chg="del">
          <ac:chgData name="Stephen Mann" userId="d1f6095e-5378-425d-a7e0-21061591bb3e" providerId="ADAL" clId="{A1ABB908-5778-4175-A4FE-E5DF9A91B58F}" dt="2019-07-29T17:14:17.695" v="2934"/>
          <ac:spMkLst>
            <pc:docMk/>
            <pc:sldMk cId="2394134964" sldId="1891"/>
            <ac:spMk id="3" creationId="{C085E708-4380-4679-8C71-1AE5451E4241}"/>
          </ac:spMkLst>
        </pc:spChg>
        <pc:picChg chg="add mod">
          <ac:chgData name="Stephen Mann" userId="d1f6095e-5378-425d-a7e0-21061591bb3e" providerId="ADAL" clId="{A1ABB908-5778-4175-A4FE-E5DF9A91B58F}" dt="2019-07-29T17:14:21.560" v="2935" actId="1076"/>
          <ac:picMkLst>
            <pc:docMk/>
            <pc:sldMk cId="2394134964" sldId="1891"/>
            <ac:picMk id="4" creationId="{509F4914-52C5-4F14-8C2E-640D1FD1235C}"/>
          </ac:picMkLst>
        </pc:picChg>
        <pc:picChg chg="add mod">
          <ac:chgData name="Stephen Mann" userId="d1f6095e-5378-425d-a7e0-21061591bb3e" providerId="ADAL" clId="{A1ABB908-5778-4175-A4FE-E5DF9A91B58F}" dt="2019-07-29T17:15:11.390" v="2938" actId="1076"/>
          <ac:picMkLst>
            <pc:docMk/>
            <pc:sldMk cId="2394134964" sldId="1891"/>
            <ac:picMk id="5" creationId="{57BDB898-617B-4780-B8C0-5604246A0D42}"/>
          </ac:picMkLst>
        </pc:picChg>
      </pc:sldChg>
      <pc:sldChg chg="modSp new del">
        <pc:chgData name="Stephen Mann" userId="d1f6095e-5378-425d-a7e0-21061591bb3e" providerId="ADAL" clId="{A1ABB908-5778-4175-A4FE-E5DF9A91B58F}" dt="2019-07-29T23:52:48.477" v="3730" actId="47"/>
        <pc:sldMkLst>
          <pc:docMk/>
          <pc:sldMk cId="1205286475" sldId="1892"/>
        </pc:sldMkLst>
        <pc:spChg chg="mod">
          <ac:chgData name="Stephen Mann" userId="d1f6095e-5378-425d-a7e0-21061591bb3e" providerId="ADAL" clId="{A1ABB908-5778-4175-A4FE-E5DF9A91B58F}" dt="2019-07-29T23:52:02.676" v="3708" actId="6549"/>
          <ac:spMkLst>
            <pc:docMk/>
            <pc:sldMk cId="1205286475" sldId="1892"/>
            <ac:spMk id="2" creationId="{8893FA7A-4E2E-40EE-9D4A-1D8E7BA592D3}"/>
          </ac:spMkLst>
        </pc:spChg>
      </pc:sldChg>
      <pc:sldChg chg="add">
        <pc:chgData name="Stephen Mann" userId="d1f6095e-5378-425d-a7e0-21061591bb3e" providerId="ADAL" clId="{A1ABB908-5778-4175-A4FE-E5DF9A91B58F}" dt="2019-07-29T23:52:30.385" v="3709" actId="2890"/>
        <pc:sldMkLst>
          <pc:docMk/>
          <pc:sldMk cId="1772466050" sldId="1893"/>
        </pc:sldMkLst>
      </pc:sldChg>
      <pc:sldChg chg="addSp delSp modSp add del ord">
        <pc:chgData name="Stephen Mann" userId="d1f6095e-5378-425d-a7e0-21061591bb3e" providerId="ADAL" clId="{A1ABB908-5778-4175-A4FE-E5DF9A91B58F}" dt="2019-07-30T02:30:41.539" v="4600" actId="47"/>
        <pc:sldMkLst>
          <pc:docMk/>
          <pc:sldMk cId="4247948314" sldId="1894"/>
        </pc:sldMkLst>
        <pc:spChg chg="mod">
          <ac:chgData name="Stephen Mann" userId="d1f6095e-5378-425d-a7e0-21061591bb3e" providerId="ADAL" clId="{A1ABB908-5778-4175-A4FE-E5DF9A91B58F}" dt="2019-07-30T02:04:21.291" v="4571" actId="20577"/>
          <ac:spMkLst>
            <pc:docMk/>
            <pc:sldMk cId="4247948314" sldId="1894"/>
            <ac:spMk id="2" creationId="{00000000-0000-0000-0000-000000000000}"/>
          </ac:spMkLst>
        </pc:spChg>
        <pc:grpChg chg="add del mod">
          <ac:chgData name="Stephen Mann" userId="d1f6095e-5378-425d-a7e0-21061591bb3e" providerId="ADAL" clId="{A1ABB908-5778-4175-A4FE-E5DF9A91B58F}" dt="2019-07-30T01:57:18.529" v="4453" actId="21"/>
          <ac:grpSpMkLst>
            <pc:docMk/>
            <pc:sldMk cId="4247948314" sldId="1894"/>
            <ac:grpSpMk id="11" creationId="{6F933110-3B33-4C68-8E3C-9F2DFE5C9FE5}"/>
          </ac:grpSpMkLst>
        </pc:grpChg>
        <pc:picChg chg="add del mod">
          <ac:chgData name="Stephen Mann" userId="d1f6095e-5378-425d-a7e0-21061591bb3e" providerId="ADAL" clId="{A1ABB908-5778-4175-A4FE-E5DF9A91B58F}" dt="2019-07-30T01:56:28.539" v="4441" actId="478"/>
          <ac:picMkLst>
            <pc:docMk/>
            <pc:sldMk cId="4247948314" sldId="1894"/>
            <ac:picMk id="4" creationId="{8EBEC1DD-6CC5-4F7F-A30B-1640D6A97F0B}"/>
          </ac:picMkLst>
        </pc:picChg>
        <pc:picChg chg="add mod ord">
          <ac:chgData name="Stephen Mann" userId="d1f6095e-5378-425d-a7e0-21061591bb3e" providerId="ADAL" clId="{A1ABB908-5778-4175-A4FE-E5DF9A91B58F}" dt="2019-07-30T01:57:15.542" v="4452" actId="164"/>
          <ac:picMkLst>
            <pc:docMk/>
            <pc:sldMk cId="4247948314" sldId="1894"/>
            <ac:picMk id="6" creationId="{1BF85A28-F8E8-4450-86BA-AC8EFE86DFB5}"/>
          </ac:picMkLst>
        </pc:picChg>
        <pc:picChg chg="add mod">
          <ac:chgData name="Stephen Mann" userId="d1f6095e-5378-425d-a7e0-21061591bb3e" providerId="ADAL" clId="{A1ABB908-5778-4175-A4FE-E5DF9A91B58F}" dt="2019-07-30T01:57:15.542" v="4452" actId="164"/>
          <ac:picMkLst>
            <pc:docMk/>
            <pc:sldMk cId="4247948314" sldId="1894"/>
            <ac:picMk id="8" creationId="{CEC584A9-2AFB-4B8F-A5C2-5416D6C5460D}"/>
          </ac:picMkLst>
        </pc:picChg>
        <pc:picChg chg="add del mod">
          <ac:chgData name="Stephen Mann" userId="d1f6095e-5378-425d-a7e0-21061591bb3e" providerId="ADAL" clId="{A1ABB908-5778-4175-A4FE-E5DF9A91B58F}" dt="2019-07-30T01:56:34.778" v="4443" actId="478"/>
          <ac:picMkLst>
            <pc:docMk/>
            <pc:sldMk cId="4247948314" sldId="1894"/>
            <ac:picMk id="10" creationId="{F5EBBCCC-C97C-4464-92F6-E4CBB7D880B0}"/>
          </ac:picMkLst>
        </pc:picChg>
      </pc:sldChg>
      <pc:sldChg chg="addSp delSp modSp add mod ord setBg modClrScheme chgLayout">
        <pc:chgData name="Stephen Mann" userId="d1f6095e-5378-425d-a7e0-21061591bb3e" providerId="ADAL" clId="{A1ABB908-5778-4175-A4FE-E5DF9A91B58F}" dt="2019-07-30T02:03:17.045" v="4541"/>
        <pc:sldMkLst>
          <pc:docMk/>
          <pc:sldMk cId="2884067666" sldId="1895"/>
        </pc:sldMkLst>
        <pc:spChg chg="add del mod">
          <ac:chgData name="Stephen Mann" userId="d1f6095e-5378-425d-a7e0-21061591bb3e" providerId="ADAL" clId="{A1ABB908-5778-4175-A4FE-E5DF9A91B58F}" dt="2019-07-30T01:50:51.732" v="4379" actId="478"/>
          <ac:spMkLst>
            <pc:docMk/>
            <pc:sldMk cId="2884067666" sldId="1895"/>
            <ac:spMk id="2" creationId="{A7CA1963-9093-478C-A5B0-B83DCA8CC37B}"/>
          </ac:spMkLst>
        </pc:spChg>
        <pc:spChg chg="mod">
          <ac:chgData name="Stephen Mann" userId="d1f6095e-5378-425d-a7e0-21061591bb3e" providerId="ADAL" clId="{A1ABB908-5778-4175-A4FE-E5DF9A91B58F}" dt="2019-07-30T02:02:51.069" v="4540" actId="1076"/>
          <ac:spMkLst>
            <pc:docMk/>
            <pc:sldMk cId="2884067666" sldId="1895"/>
            <ac:spMk id="6" creationId="{00000000-0000-0000-0000-000000000000}"/>
          </ac:spMkLst>
        </pc:spChg>
        <pc:spChg chg="mod ord">
          <ac:chgData name="Stephen Mann" userId="d1f6095e-5378-425d-a7e0-21061591bb3e" providerId="ADAL" clId="{A1ABB908-5778-4175-A4FE-E5DF9A91B58F}" dt="2019-07-30T02:01:08.001" v="4531" actId="1076"/>
          <ac:spMkLst>
            <pc:docMk/>
            <pc:sldMk cId="2884067666" sldId="1895"/>
            <ac:spMk id="17" creationId="{00000000-0000-0000-0000-000000000000}"/>
          </ac:spMkLst>
        </pc:spChg>
        <pc:spChg chg="add del mod">
          <ac:chgData name="Stephen Mann" userId="d1f6095e-5378-425d-a7e0-21061591bb3e" providerId="ADAL" clId="{A1ABB908-5778-4175-A4FE-E5DF9A91B58F}" dt="2019-07-30T01:53:13.405" v="4408" actId="26606"/>
          <ac:spMkLst>
            <pc:docMk/>
            <pc:sldMk cId="2884067666" sldId="1895"/>
            <ac:spMk id="22" creationId="{A1FA3254-1955-4EF7-83D2-E23DE659E848}"/>
          </ac:spMkLst>
        </pc:spChg>
        <pc:spChg chg="add del mod">
          <ac:chgData name="Stephen Mann" userId="d1f6095e-5378-425d-a7e0-21061591bb3e" providerId="ADAL" clId="{A1ABB908-5778-4175-A4FE-E5DF9A91B58F}" dt="2019-07-30T01:53:13.405" v="4408" actId="26606"/>
          <ac:spMkLst>
            <pc:docMk/>
            <pc:sldMk cId="2884067666" sldId="1895"/>
            <ac:spMk id="24" creationId="{004CADFE-0FE6-4CB7-B263-183E4AF95FAB}"/>
          </ac:spMkLst>
        </pc:spChg>
        <pc:spChg chg="add del mod">
          <ac:chgData name="Stephen Mann" userId="d1f6095e-5378-425d-a7e0-21061591bb3e" providerId="ADAL" clId="{A1ABB908-5778-4175-A4FE-E5DF9A91B58F}" dt="2019-07-30T01:53:13.405" v="4408" actId="26606"/>
          <ac:spMkLst>
            <pc:docMk/>
            <pc:sldMk cId="2884067666" sldId="1895"/>
            <ac:spMk id="26" creationId="{20B2BA02-D6E1-4914-AEC3-97CA97D53707}"/>
          </ac:spMkLst>
        </pc:spChg>
        <pc:spChg chg="add del mod">
          <ac:chgData name="Stephen Mann" userId="d1f6095e-5378-425d-a7e0-21061591bb3e" providerId="ADAL" clId="{A1ABB908-5778-4175-A4FE-E5DF9A91B58F}" dt="2019-07-30T01:53:13.405" v="4408" actId="26606"/>
          <ac:spMkLst>
            <pc:docMk/>
            <pc:sldMk cId="2884067666" sldId="1895"/>
            <ac:spMk id="28" creationId="{7AF4FEDE-29D9-4F83-BFCD-67C00B4B684E}"/>
          </ac:spMkLst>
        </pc:spChg>
        <pc:spChg chg="add del mod">
          <ac:chgData name="Stephen Mann" userId="d1f6095e-5378-425d-a7e0-21061591bb3e" providerId="ADAL" clId="{A1ABB908-5778-4175-A4FE-E5DF9A91B58F}" dt="2019-07-30T01:53:13.405" v="4408" actId="26606"/>
          <ac:spMkLst>
            <pc:docMk/>
            <pc:sldMk cId="2884067666" sldId="1895"/>
            <ac:spMk id="30" creationId="{A26CEA82-CFA2-4178-B14A-67B74990D0F0}"/>
          </ac:spMkLst>
        </pc:spChg>
        <pc:spChg chg="add del mod">
          <ac:chgData name="Stephen Mann" userId="d1f6095e-5378-425d-a7e0-21061591bb3e" providerId="ADAL" clId="{A1ABB908-5778-4175-A4FE-E5DF9A91B58F}" dt="2019-07-30T01:53:13.405" v="4408" actId="26606"/>
          <ac:spMkLst>
            <pc:docMk/>
            <pc:sldMk cId="2884067666" sldId="1895"/>
            <ac:spMk id="32" creationId="{9154F59E-EF46-4854-A749-878E03C54407}"/>
          </ac:spMkLst>
        </pc:spChg>
        <pc:spChg chg="add del mod">
          <ac:chgData name="Stephen Mann" userId="d1f6095e-5378-425d-a7e0-21061591bb3e" providerId="ADAL" clId="{A1ABB908-5778-4175-A4FE-E5DF9A91B58F}" dt="2019-07-30T01:57:59.159" v="4468" actId="26606"/>
          <ac:spMkLst>
            <pc:docMk/>
            <pc:sldMk cId="2884067666" sldId="1895"/>
            <ac:spMk id="37" creationId="{E555049C-1A8D-493C-A0CB-3AD609DB5433}"/>
          </ac:spMkLst>
        </pc:spChg>
        <pc:spChg chg="add del mod">
          <ac:chgData name="Stephen Mann" userId="d1f6095e-5378-425d-a7e0-21061591bb3e" providerId="ADAL" clId="{A1ABB908-5778-4175-A4FE-E5DF9A91B58F}" dt="2019-07-30T01:57:59.159" v="4468" actId="26606"/>
          <ac:spMkLst>
            <pc:docMk/>
            <pc:sldMk cId="2884067666" sldId="1895"/>
            <ac:spMk id="39" creationId="{3584E8A3-997C-4B2B-B1D7-D54B83010FD5}"/>
          </ac:spMkLst>
        </pc:spChg>
        <pc:spChg chg="add del mod">
          <ac:chgData name="Stephen Mann" userId="d1f6095e-5378-425d-a7e0-21061591bb3e" providerId="ADAL" clId="{A1ABB908-5778-4175-A4FE-E5DF9A91B58F}" dt="2019-07-30T01:57:59.159" v="4468" actId="26606"/>
          <ac:spMkLst>
            <pc:docMk/>
            <pc:sldMk cId="2884067666" sldId="1895"/>
            <ac:spMk id="41" creationId="{9D7F9B95-DFEA-4581-A92B-996E5C82AD6F}"/>
          </ac:spMkLst>
        </pc:spChg>
        <pc:spChg chg="add del mod">
          <ac:chgData name="Stephen Mann" userId="d1f6095e-5378-425d-a7e0-21061591bb3e" providerId="ADAL" clId="{A1ABB908-5778-4175-A4FE-E5DF9A91B58F}" dt="2019-07-30T01:57:59.159" v="4468" actId="26606"/>
          <ac:spMkLst>
            <pc:docMk/>
            <pc:sldMk cId="2884067666" sldId="1895"/>
            <ac:spMk id="43" creationId="{05FDCED8-F3DE-4893-827F-9E9B4186689F}"/>
          </ac:spMkLst>
        </pc:spChg>
        <pc:spChg chg="add mod">
          <ac:chgData name="Stephen Mann" userId="d1f6095e-5378-425d-a7e0-21061591bb3e" providerId="ADAL" clId="{A1ABB908-5778-4175-A4FE-E5DF9A91B58F}" dt="2019-07-30T02:02:11.521" v="4537" actId="1076"/>
          <ac:spMkLst>
            <pc:docMk/>
            <pc:sldMk cId="2884067666" sldId="1895"/>
            <ac:spMk id="48" creationId="{24408522-8625-4744-B6A7-42C86656D1C5}"/>
          </ac:spMkLst>
        </pc:spChg>
        <pc:spChg chg="add mod">
          <ac:chgData name="Stephen Mann" userId="d1f6095e-5378-425d-a7e0-21061591bb3e" providerId="ADAL" clId="{A1ABB908-5778-4175-A4FE-E5DF9A91B58F}" dt="2019-07-30T02:02:01.469" v="4536" actId="1076"/>
          <ac:spMkLst>
            <pc:docMk/>
            <pc:sldMk cId="2884067666" sldId="1895"/>
            <ac:spMk id="50" creationId="{32F5B41B-C245-48D6-96EC-7048F3432640}"/>
          </ac:spMkLst>
        </pc:spChg>
        <pc:spChg chg="add del">
          <ac:chgData name="Stephen Mann" userId="d1f6095e-5378-425d-a7e0-21061591bb3e" providerId="ADAL" clId="{A1ABB908-5778-4175-A4FE-E5DF9A91B58F}" dt="2019-07-30T02:00:09.104" v="4529"/>
          <ac:spMkLst>
            <pc:docMk/>
            <pc:sldMk cId="2884067666" sldId="1895"/>
            <ac:spMk id="52" creationId="{704CF404-A51A-4D8E-A914-3E51963673A3}"/>
          </ac:spMkLst>
        </pc:spChg>
        <pc:picChg chg="add mod">
          <ac:chgData name="Stephen Mann" userId="d1f6095e-5378-425d-a7e0-21061591bb3e" providerId="ADAL" clId="{A1ABB908-5778-4175-A4FE-E5DF9A91B58F}" dt="2019-07-30T02:02:11.521" v="4537" actId="1076"/>
          <ac:picMkLst>
            <pc:docMk/>
            <pc:sldMk cId="2884067666" sldId="1895"/>
            <ac:picMk id="4" creationId="{989C254C-7AB1-4F1E-BA20-9B1F2DD367F7}"/>
          </ac:picMkLst>
        </pc:picChg>
        <pc:picChg chg="add del mod">
          <ac:chgData name="Stephen Mann" userId="d1f6095e-5378-425d-a7e0-21061591bb3e" providerId="ADAL" clId="{A1ABB908-5778-4175-A4FE-E5DF9A91B58F}" dt="2019-07-30T01:55:08.422" v="4428"/>
          <ac:picMkLst>
            <pc:docMk/>
            <pc:sldMk cId="2884067666" sldId="1895"/>
            <ac:picMk id="7" creationId="{61D635CA-659E-41F1-8B89-10618E4BED82}"/>
          </ac:picMkLst>
        </pc:picChg>
        <pc:picChg chg="add del mod">
          <ac:chgData name="Stephen Mann" userId="d1f6095e-5378-425d-a7e0-21061591bb3e" providerId="ADAL" clId="{A1ABB908-5778-4175-A4FE-E5DF9A91B58F}" dt="2019-07-30T01:55:08.422" v="4428"/>
          <ac:picMkLst>
            <pc:docMk/>
            <pc:sldMk cId="2884067666" sldId="1895"/>
            <ac:picMk id="9" creationId="{57DD9CB1-FAB9-4AC5-B6BD-90C763A89D2D}"/>
          </ac:picMkLst>
        </pc:picChg>
        <pc:picChg chg="add del mod">
          <ac:chgData name="Stephen Mann" userId="d1f6095e-5378-425d-a7e0-21061591bb3e" providerId="ADAL" clId="{A1ABB908-5778-4175-A4FE-E5DF9A91B58F}" dt="2019-07-30T01:57:35.197" v="4457"/>
          <ac:picMkLst>
            <pc:docMk/>
            <pc:sldMk cId="2884067666" sldId="1895"/>
            <ac:picMk id="10" creationId="{D3137553-854D-4CCE-9CE7-C75D85B95EED}"/>
          </ac:picMkLst>
        </pc:picChg>
        <pc:picChg chg="add mod ord">
          <ac:chgData name="Stephen Mann" userId="d1f6095e-5378-425d-a7e0-21061591bb3e" providerId="ADAL" clId="{A1ABB908-5778-4175-A4FE-E5DF9A91B58F}" dt="2019-07-30T02:02:51.069" v="4540" actId="1076"/>
          <ac:picMkLst>
            <pc:docMk/>
            <pc:sldMk cId="2884067666" sldId="1895"/>
            <ac:picMk id="11" creationId="{2F1DEC12-14FC-4943-B3A8-F53552D9080A}"/>
          </ac:picMkLst>
        </pc:picChg>
        <pc:picChg chg="add mod">
          <ac:chgData name="Stephen Mann" userId="d1f6095e-5378-425d-a7e0-21061591bb3e" providerId="ADAL" clId="{A1ABB908-5778-4175-A4FE-E5DF9A91B58F}" dt="2019-07-30T02:01:56.717" v="4535" actId="1076"/>
          <ac:picMkLst>
            <pc:docMk/>
            <pc:sldMk cId="2884067666" sldId="1895"/>
            <ac:picMk id="13" creationId="{B0843812-B835-432E-A926-C9E8DD87BF15}"/>
          </ac:picMkLst>
        </pc:picChg>
      </pc:sldChg>
      <pc:sldChg chg="modSp add ord setBg">
        <pc:chgData name="Stephen Mann" userId="d1f6095e-5378-425d-a7e0-21061591bb3e" providerId="ADAL" clId="{A1ABB908-5778-4175-A4FE-E5DF9A91B58F}" dt="2019-07-30T02:03:43.726" v="4558" actId="20577"/>
        <pc:sldMkLst>
          <pc:docMk/>
          <pc:sldMk cId="1909046419" sldId="1896"/>
        </pc:sldMkLst>
        <pc:spChg chg="mod">
          <ac:chgData name="Stephen Mann" userId="d1f6095e-5378-425d-a7e0-21061591bb3e" providerId="ADAL" clId="{A1ABB908-5778-4175-A4FE-E5DF9A91B58F}" dt="2019-07-30T02:03:43.726" v="4558" actId="20577"/>
          <ac:spMkLst>
            <pc:docMk/>
            <pc:sldMk cId="1909046419" sldId="1896"/>
            <ac:spMk id="4" creationId="{00000000-0000-0000-0000-000000000000}"/>
          </ac:spMkLst>
        </pc:spChg>
      </pc:sldChg>
      <pc:sldChg chg="add del ord">
        <pc:chgData name="Stephen Mann" userId="d1f6095e-5378-425d-a7e0-21061591bb3e" providerId="ADAL" clId="{A1ABB908-5778-4175-A4FE-E5DF9A91B58F}" dt="2019-07-30T02:30:41.539" v="4600" actId="47"/>
        <pc:sldMkLst>
          <pc:docMk/>
          <pc:sldMk cId="3971452694" sldId="1897"/>
        </pc:sldMkLst>
      </pc:sldChg>
      <pc:sldChg chg="addSp delSp modSp add mod modClrScheme chgLayout">
        <pc:chgData name="Stephen Mann" userId="d1f6095e-5378-425d-a7e0-21061591bb3e" providerId="ADAL" clId="{A1ABB908-5778-4175-A4FE-E5DF9A91B58F}" dt="2019-07-30T02:17:19.561" v="4594" actId="113"/>
        <pc:sldMkLst>
          <pc:docMk/>
          <pc:sldMk cId="3530359496" sldId="1898"/>
        </pc:sldMkLst>
        <pc:spChg chg="add del mod">
          <ac:chgData name="Stephen Mann" userId="d1f6095e-5378-425d-a7e0-21061591bb3e" providerId="ADAL" clId="{A1ABB908-5778-4175-A4FE-E5DF9A91B58F}" dt="2019-07-30T02:16:04.297" v="4587" actId="26606"/>
          <ac:spMkLst>
            <pc:docMk/>
            <pc:sldMk cId="3530359496" sldId="1898"/>
            <ac:spMk id="6" creationId="{00000000-0000-0000-0000-000000000000}"/>
          </ac:spMkLst>
        </pc:spChg>
        <pc:spChg chg="mod">
          <ac:chgData name="Stephen Mann" userId="d1f6095e-5378-425d-a7e0-21061591bb3e" providerId="ADAL" clId="{A1ABB908-5778-4175-A4FE-E5DF9A91B58F}" dt="2019-07-30T02:16:43.812" v="4591" actId="20577"/>
          <ac:spMkLst>
            <pc:docMk/>
            <pc:sldMk cId="3530359496" sldId="1898"/>
            <ac:spMk id="17" creationId="{00000000-0000-0000-0000-000000000000}"/>
          </ac:spMkLst>
        </pc:spChg>
        <pc:spChg chg="add del mod">
          <ac:chgData name="Stephen Mann" userId="d1f6095e-5378-425d-a7e0-21061591bb3e" providerId="ADAL" clId="{A1ABB908-5778-4175-A4FE-E5DF9A91B58F}" dt="2019-07-30T02:16:04.286" v="4586" actId="26606"/>
          <ac:spMkLst>
            <pc:docMk/>
            <pc:sldMk cId="3530359496" sldId="1898"/>
            <ac:spMk id="21" creationId="{00000000-0000-0000-0000-000000000000}"/>
          </ac:spMkLst>
        </pc:spChg>
        <pc:spChg chg="add mod">
          <ac:chgData name="Stephen Mann" userId="d1f6095e-5378-425d-a7e0-21061591bb3e" providerId="ADAL" clId="{A1ABB908-5778-4175-A4FE-E5DF9A91B58F}" dt="2019-07-30T02:17:19.561" v="4594" actId="113"/>
          <ac:spMkLst>
            <pc:docMk/>
            <pc:sldMk cId="3530359496" sldId="1898"/>
            <ac:spMk id="23" creationId="{00000000-0000-0000-0000-000000000000}"/>
          </ac:spMkLst>
        </pc:spChg>
        <pc:graphicFrameChg chg="add del">
          <ac:chgData name="Stephen Mann" userId="d1f6095e-5378-425d-a7e0-21061591bb3e" providerId="ADAL" clId="{A1ABB908-5778-4175-A4FE-E5DF9A91B58F}" dt="2019-07-30T02:16:01.084" v="4584" actId="26606"/>
          <ac:graphicFrameMkLst>
            <pc:docMk/>
            <pc:sldMk cId="3530359496" sldId="1898"/>
            <ac:graphicFrameMk id="19" creationId="{A533566E-3B69-4B4E-96A2-E4E30AABF464}"/>
          </ac:graphicFrameMkLst>
        </pc:graphicFrameChg>
      </pc:sldChg>
      <pc:sldChg chg="add">
        <pc:chgData name="Stephen Mann" userId="d1f6095e-5378-425d-a7e0-21061591bb3e" providerId="ADAL" clId="{A1ABB908-5778-4175-A4FE-E5DF9A91B58F}" dt="2019-07-30T10:50:22.252" v="4601"/>
        <pc:sldMkLst>
          <pc:docMk/>
          <pc:sldMk cId="1512195958" sldId="1899"/>
        </pc:sldMkLst>
      </pc:sldChg>
      <pc:sldChg chg="new del">
        <pc:chgData name="Stephen Mann" userId="d1f6095e-5378-425d-a7e0-21061591bb3e" providerId="ADAL" clId="{A1ABB908-5778-4175-A4FE-E5DF9A91B58F}" dt="2019-07-30T10:50:36.113" v="4608" actId="680"/>
        <pc:sldMkLst>
          <pc:docMk/>
          <pc:sldMk cId="778578612" sldId="1900"/>
        </pc:sldMkLst>
      </pc:sldChg>
      <pc:sldChg chg="delSp modSp add">
        <pc:chgData name="Stephen Mann" userId="d1f6095e-5378-425d-a7e0-21061591bb3e" providerId="ADAL" clId="{A1ABB908-5778-4175-A4FE-E5DF9A91B58F}" dt="2019-07-30T11:05:08.896" v="4774" actId="20577"/>
        <pc:sldMkLst>
          <pc:docMk/>
          <pc:sldMk cId="1138726880" sldId="1900"/>
        </pc:sldMkLst>
        <pc:spChg chg="del">
          <ac:chgData name="Stephen Mann" userId="d1f6095e-5378-425d-a7e0-21061591bb3e" providerId="ADAL" clId="{A1ABB908-5778-4175-A4FE-E5DF9A91B58F}" dt="2019-07-30T10:55:55.547" v="4692" actId="478"/>
          <ac:spMkLst>
            <pc:docMk/>
            <pc:sldMk cId="1138726880" sldId="1900"/>
            <ac:spMk id="2" creationId="{941436AD-27BE-46B3-8875-BC8A9BC170B8}"/>
          </ac:spMkLst>
        </pc:spChg>
        <pc:spChg chg="mod">
          <ac:chgData name="Stephen Mann" userId="d1f6095e-5378-425d-a7e0-21061591bb3e" providerId="ADAL" clId="{A1ABB908-5778-4175-A4FE-E5DF9A91B58F}" dt="2019-07-30T11:05:08.896" v="4774" actId="20577"/>
          <ac:spMkLst>
            <pc:docMk/>
            <pc:sldMk cId="1138726880" sldId="1900"/>
            <ac:spMk id="3" creationId="{EB03E4EA-274B-4BE4-9A52-00B5B2697A08}"/>
          </ac:spMkLst>
        </pc:spChg>
        <pc:spChg chg="mod">
          <ac:chgData name="Stephen Mann" userId="d1f6095e-5378-425d-a7e0-21061591bb3e" providerId="ADAL" clId="{A1ABB908-5778-4175-A4FE-E5DF9A91B58F}" dt="2019-07-30T10:52:04.466" v="4640" actId="20577"/>
          <ac:spMkLst>
            <pc:docMk/>
            <pc:sldMk cId="1138726880" sldId="1900"/>
            <ac:spMk id="8" creationId="{D18A1E48-C74E-4B7C-95F4-2342DAC963A9}"/>
          </ac:spMkLst>
        </pc:spChg>
        <pc:picChg chg="mod">
          <ac:chgData name="Stephen Mann" userId="d1f6095e-5378-425d-a7e0-21061591bb3e" providerId="ADAL" clId="{A1ABB908-5778-4175-A4FE-E5DF9A91B58F}" dt="2019-07-30T10:56:33.881" v="4697" actId="1076"/>
          <ac:picMkLst>
            <pc:docMk/>
            <pc:sldMk cId="1138726880" sldId="1900"/>
            <ac:picMk id="6" creationId="{F98235DF-E5CD-406A-8589-F447B22AB9A6}"/>
          </ac:picMkLst>
        </pc:picChg>
      </pc:sldChg>
      <pc:sldChg chg="new del">
        <pc:chgData name="Stephen Mann" userId="d1f6095e-5378-425d-a7e0-21061591bb3e" providerId="ADAL" clId="{A1ABB908-5778-4175-A4FE-E5DF9A91B58F}" dt="2019-07-30T10:51:02.495" v="4610" actId="47"/>
        <pc:sldMkLst>
          <pc:docMk/>
          <pc:sldMk cId="2479724971" sldId="1900"/>
        </pc:sldMkLst>
      </pc:sldChg>
      <pc:sldChg chg="add del setBg">
        <pc:chgData name="Stephen Mann" userId="d1f6095e-5378-425d-a7e0-21061591bb3e" providerId="ADAL" clId="{A1ABB908-5778-4175-A4FE-E5DF9A91B58F}" dt="2019-07-30T10:51:19.386" v="4612" actId="2696"/>
        <pc:sldMkLst>
          <pc:docMk/>
          <pc:sldMk cId="2964308844" sldId="1900"/>
        </pc:sldMkLst>
      </pc:sldChg>
      <pc:sldChg chg="modSp add mod setBg modClrScheme chgLayout">
        <pc:chgData name="Stephen Mann" userId="d1f6095e-5378-425d-a7e0-21061591bb3e" providerId="ADAL" clId="{A1ABB908-5778-4175-A4FE-E5DF9A91B58F}" dt="2019-07-30T11:17:57.520" v="4813" actId="27614"/>
        <pc:sldMkLst>
          <pc:docMk/>
          <pc:sldMk cId="2701310406" sldId="1901"/>
        </pc:sldMkLst>
        <pc:spChg chg="mod ord">
          <ac:chgData name="Stephen Mann" userId="d1f6095e-5378-425d-a7e0-21061591bb3e" providerId="ADAL" clId="{A1ABB908-5778-4175-A4FE-E5DF9A91B58F}" dt="2019-07-30T11:17:50.462" v="4812" actId="26606"/>
          <ac:spMkLst>
            <pc:docMk/>
            <pc:sldMk cId="2701310406" sldId="1901"/>
            <ac:spMk id="3" creationId="{EB03E4EA-274B-4BE4-9A52-00B5B2697A08}"/>
          </ac:spMkLst>
        </pc:spChg>
        <pc:spChg chg="mod ord">
          <ac:chgData name="Stephen Mann" userId="d1f6095e-5378-425d-a7e0-21061591bb3e" providerId="ADAL" clId="{A1ABB908-5778-4175-A4FE-E5DF9A91B58F}" dt="2019-07-30T11:17:50.462" v="4812" actId="26606"/>
          <ac:spMkLst>
            <pc:docMk/>
            <pc:sldMk cId="2701310406" sldId="1901"/>
            <ac:spMk id="8" creationId="{D18A1E48-C74E-4B7C-95F4-2342DAC963A9}"/>
          </ac:spMkLst>
        </pc:spChg>
        <pc:picChg chg="mod">
          <ac:chgData name="Stephen Mann" userId="d1f6095e-5378-425d-a7e0-21061591bb3e" providerId="ADAL" clId="{A1ABB908-5778-4175-A4FE-E5DF9A91B58F}" dt="2019-07-30T11:17:57.520" v="4813" actId="27614"/>
          <ac:picMkLst>
            <pc:docMk/>
            <pc:sldMk cId="2701310406" sldId="1901"/>
            <ac:picMk id="6" creationId="{F98235DF-E5CD-406A-8589-F447B22AB9A6}"/>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8.png"/><Relationship Id="rId1" Type="http://schemas.openxmlformats.org/officeDocument/2006/relationships/image" Target="../media/image9.png"/><Relationship Id="rId6" Type="http://schemas.openxmlformats.org/officeDocument/2006/relationships/image" Target="../media/image20.png"/><Relationship Id="rId5" Type="http://schemas.openxmlformats.org/officeDocument/2006/relationships/image" Target="../media/image13.svg"/><Relationship Id="rId4" Type="http://schemas.openxmlformats.org/officeDocument/2006/relationships/image" Target="../media/image19.png"/><Relationship Id="rId9"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svg"/><Relationship Id="rId1" Type="http://schemas.openxmlformats.org/officeDocument/2006/relationships/image" Target="../media/image32.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C45447-3E5E-4A76-BC9B-F13308131A1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18B9A01A-FC43-4A60-BE0A-AD9FA2B0DC65}">
      <dgm:prSet/>
      <dgm:spPr/>
      <dgm:t>
        <a:bodyPr/>
        <a:lstStyle/>
        <a:p>
          <a:pPr>
            <a:lnSpc>
              <a:spcPct val="100000"/>
            </a:lnSpc>
            <a:defRPr cap="all"/>
          </a:pPr>
          <a:r>
            <a:rPr lang="en-US" baseline="0" dirty="0"/>
            <a:t>Automated Testing</a:t>
          </a:r>
          <a:endParaRPr lang="en-US" dirty="0"/>
        </a:p>
      </dgm:t>
    </dgm:pt>
    <dgm:pt modelId="{C8BC64F1-3ECA-4194-ABCA-3FEABC2A10E6}" type="parTrans" cxnId="{494BF7F9-A0E9-46C4-BFCE-1A7BE9066646}">
      <dgm:prSet/>
      <dgm:spPr/>
      <dgm:t>
        <a:bodyPr/>
        <a:lstStyle/>
        <a:p>
          <a:endParaRPr lang="en-US"/>
        </a:p>
      </dgm:t>
    </dgm:pt>
    <dgm:pt modelId="{3825E594-74D8-47E4-9808-3F77783B0F4D}" type="sibTrans" cxnId="{494BF7F9-A0E9-46C4-BFCE-1A7BE9066646}">
      <dgm:prSet/>
      <dgm:spPr/>
      <dgm:t>
        <a:bodyPr/>
        <a:lstStyle/>
        <a:p>
          <a:endParaRPr lang="en-US"/>
        </a:p>
      </dgm:t>
    </dgm:pt>
    <dgm:pt modelId="{31CF29B9-78E3-48FC-B018-F75450E16234}">
      <dgm:prSet/>
      <dgm:spPr/>
      <dgm:t>
        <a:bodyPr/>
        <a:lstStyle/>
        <a:p>
          <a:pPr>
            <a:lnSpc>
              <a:spcPct val="100000"/>
            </a:lnSpc>
            <a:defRPr cap="all"/>
          </a:pPr>
          <a:r>
            <a:rPr lang="en-US" baseline="0"/>
            <a:t>Analytics</a:t>
          </a:r>
          <a:endParaRPr lang="en-US"/>
        </a:p>
      </dgm:t>
    </dgm:pt>
    <dgm:pt modelId="{D328ABB8-9C73-46EF-9F7F-CEE8998A6454}" type="parTrans" cxnId="{353F83F3-3F99-4037-938B-EDA692230A0A}">
      <dgm:prSet/>
      <dgm:spPr/>
      <dgm:t>
        <a:bodyPr/>
        <a:lstStyle/>
        <a:p>
          <a:endParaRPr lang="en-US"/>
        </a:p>
      </dgm:t>
    </dgm:pt>
    <dgm:pt modelId="{5404CDD3-2DF7-420F-B4E9-541A5E421F30}" type="sibTrans" cxnId="{353F83F3-3F99-4037-938B-EDA692230A0A}">
      <dgm:prSet/>
      <dgm:spPr/>
      <dgm:t>
        <a:bodyPr/>
        <a:lstStyle/>
        <a:p>
          <a:endParaRPr lang="en-US"/>
        </a:p>
      </dgm:t>
    </dgm:pt>
    <dgm:pt modelId="{141DD2C8-C50F-4F1A-98A8-FF2A36268743}">
      <dgm:prSet/>
      <dgm:spPr/>
      <dgm:t>
        <a:bodyPr/>
        <a:lstStyle/>
        <a:p>
          <a:pPr>
            <a:lnSpc>
              <a:spcPct val="100000"/>
            </a:lnSpc>
            <a:defRPr cap="all"/>
          </a:pPr>
          <a:r>
            <a:rPr lang="en-US" baseline="0" dirty="0"/>
            <a:t>Custom Templates</a:t>
          </a:r>
          <a:endParaRPr lang="en-US" dirty="0"/>
        </a:p>
      </dgm:t>
    </dgm:pt>
    <dgm:pt modelId="{57003CB0-C747-4A93-9264-FD20D692E6ED}" type="parTrans" cxnId="{F3E72FFF-CC64-469D-8E90-2346BA0410E6}">
      <dgm:prSet/>
      <dgm:spPr/>
      <dgm:t>
        <a:bodyPr/>
        <a:lstStyle/>
        <a:p>
          <a:endParaRPr lang="en-US"/>
        </a:p>
      </dgm:t>
    </dgm:pt>
    <dgm:pt modelId="{8742DBD4-44A1-4828-91CA-BD41D79690F4}" type="sibTrans" cxnId="{F3E72FFF-CC64-469D-8E90-2346BA0410E6}">
      <dgm:prSet/>
      <dgm:spPr/>
      <dgm:t>
        <a:bodyPr/>
        <a:lstStyle/>
        <a:p>
          <a:endParaRPr lang="en-US"/>
        </a:p>
      </dgm:t>
    </dgm:pt>
    <dgm:pt modelId="{F5261FA8-08D9-4153-8766-9B08FBBD3350}">
      <dgm:prSet/>
      <dgm:spPr/>
      <dgm:t>
        <a:bodyPr/>
        <a:lstStyle/>
        <a:p>
          <a:pPr>
            <a:lnSpc>
              <a:spcPct val="100000"/>
            </a:lnSpc>
            <a:defRPr cap="all"/>
          </a:pPr>
          <a:r>
            <a:rPr lang="en-US" baseline="0"/>
            <a:t>Return on Investment</a:t>
          </a:r>
          <a:endParaRPr lang="en-US"/>
        </a:p>
      </dgm:t>
    </dgm:pt>
    <dgm:pt modelId="{53D9C3E7-CF39-428C-9078-63A0FD20BD67}" type="parTrans" cxnId="{20E0767D-9270-4290-AAAC-A6E12085A4E4}">
      <dgm:prSet/>
      <dgm:spPr/>
      <dgm:t>
        <a:bodyPr/>
        <a:lstStyle/>
        <a:p>
          <a:endParaRPr lang="en-US"/>
        </a:p>
      </dgm:t>
    </dgm:pt>
    <dgm:pt modelId="{6DCD9AF9-6F69-41DB-91C8-7FB08856242C}" type="sibTrans" cxnId="{20E0767D-9270-4290-AAAC-A6E12085A4E4}">
      <dgm:prSet/>
      <dgm:spPr/>
      <dgm:t>
        <a:bodyPr/>
        <a:lstStyle/>
        <a:p>
          <a:endParaRPr lang="en-US"/>
        </a:p>
      </dgm:t>
    </dgm:pt>
    <dgm:pt modelId="{2999C994-90FE-4857-BF88-98F63CFC25DA}">
      <dgm:prSet/>
      <dgm:spPr/>
      <dgm:t>
        <a:bodyPr/>
        <a:lstStyle/>
        <a:p>
          <a:pPr>
            <a:lnSpc>
              <a:spcPct val="100000"/>
            </a:lnSpc>
            <a:defRPr cap="all"/>
          </a:pPr>
          <a:r>
            <a:rPr lang="en-US" dirty="0"/>
            <a:t>Microsoft’s QA Journey</a:t>
          </a:r>
        </a:p>
      </dgm:t>
    </dgm:pt>
    <dgm:pt modelId="{DE6C6413-F58D-41C1-9382-C984EC1C1CF1}" type="parTrans" cxnId="{44440C91-5FB8-4BCF-A6BF-4FBFE9F4888B}">
      <dgm:prSet/>
      <dgm:spPr/>
      <dgm:t>
        <a:bodyPr/>
        <a:lstStyle/>
        <a:p>
          <a:endParaRPr lang="en-US"/>
        </a:p>
      </dgm:t>
    </dgm:pt>
    <dgm:pt modelId="{CE534340-4E67-4EEA-9FAB-E2391BA61F7F}" type="sibTrans" cxnId="{44440C91-5FB8-4BCF-A6BF-4FBFE9F4888B}">
      <dgm:prSet/>
      <dgm:spPr/>
      <dgm:t>
        <a:bodyPr/>
        <a:lstStyle/>
        <a:p>
          <a:endParaRPr lang="en-US"/>
        </a:p>
      </dgm:t>
    </dgm:pt>
    <dgm:pt modelId="{20CAFAE6-9D63-4BA8-9374-C16E34F6AB9E}" type="pres">
      <dgm:prSet presAssocID="{00C45447-3E5E-4A76-BC9B-F13308131A13}" presName="root" presStyleCnt="0">
        <dgm:presLayoutVars>
          <dgm:dir/>
          <dgm:resizeHandles val="exact"/>
        </dgm:presLayoutVars>
      </dgm:prSet>
      <dgm:spPr/>
    </dgm:pt>
    <dgm:pt modelId="{611DDDD7-BA93-4887-B81B-D1C290214C57}" type="pres">
      <dgm:prSet presAssocID="{2999C994-90FE-4857-BF88-98F63CFC25DA}" presName="compNode" presStyleCnt="0"/>
      <dgm:spPr/>
    </dgm:pt>
    <dgm:pt modelId="{E5F8FDF4-FAD3-40D9-BAFC-F6EFFDBEC3AF}" type="pres">
      <dgm:prSet presAssocID="{2999C994-90FE-4857-BF88-98F63CFC25DA}" presName="iconBgRect" presStyleLbl="bgShp" presStyleIdx="0" presStyleCnt="5"/>
      <dgm:spPr/>
    </dgm:pt>
    <dgm:pt modelId="{69239A95-2A8D-4F08-AC8D-7FC7C0D1CD3F}" type="pres">
      <dgm:prSet presAssocID="{2999C994-90FE-4857-BF88-98F63CFC25DA}" presName="iconRect" presStyleLbl="node1" presStyleIdx="0" presStyleCnt="5"/>
      <dgm:spPr>
        <a:blipFill>
          <a:blip xmlns:r="http://schemas.openxmlformats.org/officeDocument/2006/relationships" r:embed="rId1"/>
          <a:srcRect/>
          <a:stretch>
            <a:fillRect/>
          </a:stretch>
        </a:blipFill>
        <a:ln>
          <a:noFill/>
        </a:ln>
      </dgm:spPr>
    </dgm:pt>
    <dgm:pt modelId="{B0FF4FA1-179B-48EA-86A1-7CF790562585}" type="pres">
      <dgm:prSet presAssocID="{2999C994-90FE-4857-BF88-98F63CFC25DA}" presName="spaceRect" presStyleCnt="0"/>
      <dgm:spPr/>
    </dgm:pt>
    <dgm:pt modelId="{B7FF8BBF-9650-47FF-9AA2-FD85D3EF36DF}" type="pres">
      <dgm:prSet presAssocID="{2999C994-90FE-4857-BF88-98F63CFC25DA}" presName="textRect" presStyleLbl="revTx" presStyleIdx="0" presStyleCnt="5">
        <dgm:presLayoutVars>
          <dgm:chMax val="1"/>
          <dgm:chPref val="1"/>
        </dgm:presLayoutVars>
      </dgm:prSet>
      <dgm:spPr/>
    </dgm:pt>
    <dgm:pt modelId="{C080C8D1-2E60-4A85-9E8D-1BF01744ABBF}" type="pres">
      <dgm:prSet presAssocID="{CE534340-4E67-4EEA-9FAB-E2391BA61F7F}" presName="sibTrans" presStyleCnt="0"/>
      <dgm:spPr/>
    </dgm:pt>
    <dgm:pt modelId="{95285E7B-2F65-4359-ABFE-00091A8C981C}" type="pres">
      <dgm:prSet presAssocID="{18B9A01A-FC43-4A60-BE0A-AD9FA2B0DC65}" presName="compNode" presStyleCnt="0"/>
      <dgm:spPr/>
    </dgm:pt>
    <dgm:pt modelId="{07FACFAD-E039-47AF-BCB6-72271909044A}" type="pres">
      <dgm:prSet presAssocID="{18B9A01A-FC43-4A60-BE0A-AD9FA2B0DC65}" presName="iconBgRect" presStyleLbl="bgShp" presStyleIdx="1" presStyleCnt="5"/>
      <dgm:spPr/>
    </dgm:pt>
    <dgm:pt modelId="{602C2FE2-9908-49BD-9EEC-F1A86DAAB7C5}" type="pres">
      <dgm:prSet presAssocID="{18B9A01A-FC43-4A60-BE0A-AD9FA2B0DC65}"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Gears"/>
        </a:ext>
      </dgm:extLst>
    </dgm:pt>
    <dgm:pt modelId="{55944BC1-006E-448A-98B5-C11518F0D279}" type="pres">
      <dgm:prSet presAssocID="{18B9A01A-FC43-4A60-BE0A-AD9FA2B0DC65}" presName="spaceRect" presStyleCnt="0"/>
      <dgm:spPr/>
    </dgm:pt>
    <dgm:pt modelId="{F0EB4B48-1944-43A1-AAE3-B649CF76CCEC}" type="pres">
      <dgm:prSet presAssocID="{18B9A01A-FC43-4A60-BE0A-AD9FA2B0DC65}" presName="textRect" presStyleLbl="revTx" presStyleIdx="1" presStyleCnt="5">
        <dgm:presLayoutVars>
          <dgm:chMax val="1"/>
          <dgm:chPref val="1"/>
        </dgm:presLayoutVars>
      </dgm:prSet>
      <dgm:spPr/>
    </dgm:pt>
    <dgm:pt modelId="{D0CE583C-E9CA-4A57-8399-43B2D7B5B0BA}" type="pres">
      <dgm:prSet presAssocID="{3825E594-74D8-47E4-9808-3F77783B0F4D}" presName="sibTrans" presStyleCnt="0"/>
      <dgm:spPr/>
    </dgm:pt>
    <dgm:pt modelId="{A544FEB4-D88F-4951-B6E3-183E031A4A32}" type="pres">
      <dgm:prSet presAssocID="{31CF29B9-78E3-48FC-B018-F75450E16234}" presName="compNode" presStyleCnt="0"/>
      <dgm:spPr/>
    </dgm:pt>
    <dgm:pt modelId="{9D8FE40F-8EFF-4708-8E13-18A5DE68C3C2}" type="pres">
      <dgm:prSet presAssocID="{31CF29B9-78E3-48FC-B018-F75450E16234}" presName="iconBgRect" presStyleLbl="bgShp" presStyleIdx="2" presStyleCnt="5"/>
      <dgm:spPr/>
    </dgm:pt>
    <dgm:pt modelId="{D3304C24-2F9B-457E-8C43-F4D5C06D4680}" type="pres">
      <dgm:prSet presAssocID="{31CF29B9-78E3-48FC-B018-F75450E16234}"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tatistics"/>
        </a:ext>
      </dgm:extLst>
    </dgm:pt>
    <dgm:pt modelId="{BAD898F7-FF24-4F9E-9B78-5CF20E9867F6}" type="pres">
      <dgm:prSet presAssocID="{31CF29B9-78E3-48FC-B018-F75450E16234}" presName="spaceRect" presStyleCnt="0"/>
      <dgm:spPr/>
    </dgm:pt>
    <dgm:pt modelId="{189CA58D-7927-4B9E-9D6B-A7D9810A24FF}" type="pres">
      <dgm:prSet presAssocID="{31CF29B9-78E3-48FC-B018-F75450E16234}" presName="textRect" presStyleLbl="revTx" presStyleIdx="2" presStyleCnt="5">
        <dgm:presLayoutVars>
          <dgm:chMax val="1"/>
          <dgm:chPref val="1"/>
        </dgm:presLayoutVars>
      </dgm:prSet>
      <dgm:spPr/>
    </dgm:pt>
    <dgm:pt modelId="{AA251A05-57C1-46E8-BD80-9475341DDB04}" type="pres">
      <dgm:prSet presAssocID="{5404CDD3-2DF7-420F-B4E9-541A5E421F30}" presName="sibTrans" presStyleCnt="0"/>
      <dgm:spPr/>
    </dgm:pt>
    <dgm:pt modelId="{371F6C46-C7C5-49CA-A39B-3CC40B54459E}" type="pres">
      <dgm:prSet presAssocID="{141DD2C8-C50F-4F1A-98A8-FF2A36268743}" presName="compNode" presStyleCnt="0"/>
      <dgm:spPr/>
    </dgm:pt>
    <dgm:pt modelId="{6637D408-4230-4E27-B040-036D5BCA1521}" type="pres">
      <dgm:prSet presAssocID="{141DD2C8-C50F-4F1A-98A8-FF2A36268743}" presName="iconBgRect" presStyleLbl="bgShp" presStyleIdx="3" presStyleCnt="5"/>
      <dgm:spPr/>
    </dgm:pt>
    <dgm:pt modelId="{28C0C0EE-AD1D-46FB-AFDE-16C6B6B3D3B5}" type="pres">
      <dgm:prSet presAssocID="{141DD2C8-C50F-4F1A-98A8-FF2A36268743}" presName="iconRect" presStyleLbl="node1" presStyleIdx="3" presStyleCnt="5"/>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Document"/>
        </a:ext>
      </dgm:extLst>
    </dgm:pt>
    <dgm:pt modelId="{C8D4AD61-17BC-4175-879F-C2CEB0FF0C71}" type="pres">
      <dgm:prSet presAssocID="{141DD2C8-C50F-4F1A-98A8-FF2A36268743}" presName="spaceRect" presStyleCnt="0"/>
      <dgm:spPr/>
    </dgm:pt>
    <dgm:pt modelId="{4925ED91-485F-4CB9-9B2E-4563A6B306F6}" type="pres">
      <dgm:prSet presAssocID="{141DD2C8-C50F-4F1A-98A8-FF2A36268743}" presName="textRect" presStyleLbl="revTx" presStyleIdx="3" presStyleCnt="5">
        <dgm:presLayoutVars>
          <dgm:chMax val="1"/>
          <dgm:chPref val="1"/>
        </dgm:presLayoutVars>
      </dgm:prSet>
      <dgm:spPr/>
    </dgm:pt>
    <dgm:pt modelId="{A51B9EEA-2DE5-49F7-B704-E8C3FE58508A}" type="pres">
      <dgm:prSet presAssocID="{8742DBD4-44A1-4828-91CA-BD41D79690F4}" presName="sibTrans" presStyleCnt="0"/>
      <dgm:spPr/>
    </dgm:pt>
    <dgm:pt modelId="{B1AC53F5-F6E0-4EB0-BFCC-CC14B734F3EC}" type="pres">
      <dgm:prSet presAssocID="{F5261FA8-08D9-4153-8766-9B08FBBD3350}" presName="compNode" presStyleCnt="0"/>
      <dgm:spPr/>
    </dgm:pt>
    <dgm:pt modelId="{D5E2DCF6-7FEB-4D22-99D8-6E854E9017F2}" type="pres">
      <dgm:prSet presAssocID="{F5261FA8-08D9-4153-8766-9B08FBBD3350}" presName="iconBgRect" presStyleLbl="bgShp" presStyleIdx="4" presStyleCnt="5"/>
      <dgm:spPr/>
    </dgm:pt>
    <dgm:pt modelId="{4D305106-8F24-4B21-B43B-A545FB9A037C}" type="pres">
      <dgm:prSet presAssocID="{F5261FA8-08D9-4153-8766-9B08FBBD3350}" presName="iconRect" presStyleLbl="node1" presStyleIdx="4" presStyleCnt="5"/>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Piggy Bank"/>
        </a:ext>
      </dgm:extLst>
    </dgm:pt>
    <dgm:pt modelId="{BBEE9C3E-7FF7-43ED-82DF-F0D13A8B8463}" type="pres">
      <dgm:prSet presAssocID="{F5261FA8-08D9-4153-8766-9B08FBBD3350}" presName="spaceRect" presStyleCnt="0"/>
      <dgm:spPr/>
    </dgm:pt>
    <dgm:pt modelId="{4089D6B1-BD9B-4C1B-BDD5-F08DD344196A}" type="pres">
      <dgm:prSet presAssocID="{F5261FA8-08D9-4153-8766-9B08FBBD3350}" presName="textRect" presStyleLbl="revTx" presStyleIdx="4" presStyleCnt="5">
        <dgm:presLayoutVars>
          <dgm:chMax val="1"/>
          <dgm:chPref val="1"/>
        </dgm:presLayoutVars>
      </dgm:prSet>
      <dgm:spPr/>
    </dgm:pt>
  </dgm:ptLst>
  <dgm:cxnLst>
    <dgm:cxn modelId="{81671876-94F7-426B-B7A8-DEEC9A365892}" type="presOf" srcId="{31CF29B9-78E3-48FC-B018-F75450E16234}" destId="{189CA58D-7927-4B9E-9D6B-A7D9810A24FF}" srcOrd="0" destOrd="0" presId="urn:microsoft.com/office/officeart/2018/5/layout/IconCircleLabelList"/>
    <dgm:cxn modelId="{20E0767D-9270-4290-AAAC-A6E12085A4E4}" srcId="{00C45447-3E5E-4A76-BC9B-F13308131A13}" destId="{F5261FA8-08D9-4153-8766-9B08FBBD3350}" srcOrd="4" destOrd="0" parTransId="{53D9C3E7-CF39-428C-9078-63A0FD20BD67}" sibTransId="{6DCD9AF9-6F69-41DB-91C8-7FB08856242C}"/>
    <dgm:cxn modelId="{DE26B97D-6F7A-48DC-89A8-B658275674FA}" type="presOf" srcId="{141DD2C8-C50F-4F1A-98A8-FF2A36268743}" destId="{4925ED91-485F-4CB9-9B2E-4563A6B306F6}" srcOrd="0" destOrd="0" presId="urn:microsoft.com/office/officeart/2018/5/layout/IconCircleLabelList"/>
    <dgm:cxn modelId="{C789D184-DC00-47ED-934D-F69A771C049B}" type="presOf" srcId="{18B9A01A-FC43-4A60-BE0A-AD9FA2B0DC65}" destId="{F0EB4B48-1944-43A1-AAE3-B649CF76CCEC}" srcOrd="0" destOrd="0" presId="urn:microsoft.com/office/officeart/2018/5/layout/IconCircleLabelList"/>
    <dgm:cxn modelId="{DCEC6D8F-A180-4747-953B-0CE95EBFFB1D}" type="presOf" srcId="{2999C994-90FE-4857-BF88-98F63CFC25DA}" destId="{B7FF8BBF-9650-47FF-9AA2-FD85D3EF36DF}" srcOrd="0" destOrd="0" presId="urn:microsoft.com/office/officeart/2018/5/layout/IconCircleLabelList"/>
    <dgm:cxn modelId="{44440C91-5FB8-4BCF-A6BF-4FBFE9F4888B}" srcId="{00C45447-3E5E-4A76-BC9B-F13308131A13}" destId="{2999C994-90FE-4857-BF88-98F63CFC25DA}" srcOrd="0" destOrd="0" parTransId="{DE6C6413-F58D-41C1-9382-C984EC1C1CF1}" sibTransId="{CE534340-4E67-4EEA-9FAB-E2391BA61F7F}"/>
    <dgm:cxn modelId="{17031CBD-57AE-4CCD-8999-6BC5E2B818E8}" type="presOf" srcId="{00C45447-3E5E-4A76-BC9B-F13308131A13}" destId="{20CAFAE6-9D63-4BA8-9374-C16E34F6AB9E}" srcOrd="0" destOrd="0" presId="urn:microsoft.com/office/officeart/2018/5/layout/IconCircleLabelList"/>
    <dgm:cxn modelId="{F0C1F0E8-7E45-4461-A0A6-6753DEA00A44}" type="presOf" srcId="{F5261FA8-08D9-4153-8766-9B08FBBD3350}" destId="{4089D6B1-BD9B-4C1B-BDD5-F08DD344196A}" srcOrd="0" destOrd="0" presId="urn:microsoft.com/office/officeart/2018/5/layout/IconCircleLabelList"/>
    <dgm:cxn modelId="{353F83F3-3F99-4037-938B-EDA692230A0A}" srcId="{00C45447-3E5E-4A76-BC9B-F13308131A13}" destId="{31CF29B9-78E3-48FC-B018-F75450E16234}" srcOrd="2" destOrd="0" parTransId="{D328ABB8-9C73-46EF-9F7F-CEE8998A6454}" sibTransId="{5404CDD3-2DF7-420F-B4E9-541A5E421F30}"/>
    <dgm:cxn modelId="{494BF7F9-A0E9-46C4-BFCE-1A7BE9066646}" srcId="{00C45447-3E5E-4A76-BC9B-F13308131A13}" destId="{18B9A01A-FC43-4A60-BE0A-AD9FA2B0DC65}" srcOrd="1" destOrd="0" parTransId="{C8BC64F1-3ECA-4194-ABCA-3FEABC2A10E6}" sibTransId="{3825E594-74D8-47E4-9808-3F77783B0F4D}"/>
    <dgm:cxn modelId="{F3E72FFF-CC64-469D-8E90-2346BA0410E6}" srcId="{00C45447-3E5E-4A76-BC9B-F13308131A13}" destId="{141DD2C8-C50F-4F1A-98A8-FF2A36268743}" srcOrd="3" destOrd="0" parTransId="{57003CB0-C747-4A93-9264-FD20D692E6ED}" sibTransId="{8742DBD4-44A1-4828-91CA-BD41D79690F4}"/>
    <dgm:cxn modelId="{379222D1-958F-42CE-8A00-21F56C0528F9}" type="presParOf" srcId="{20CAFAE6-9D63-4BA8-9374-C16E34F6AB9E}" destId="{611DDDD7-BA93-4887-B81B-D1C290214C57}" srcOrd="0" destOrd="0" presId="urn:microsoft.com/office/officeart/2018/5/layout/IconCircleLabelList"/>
    <dgm:cxn modelId="{98380BA8-3A55-4616-A099-37A19DA69AD8}" type="presParOf" srcId="{611DDDD7-BA93-4887-B81B-D1C290214C57}" destId="{E5F8FDF4-FAD3-40D9-BAFC-F6EFFDBEC3AF}" srcOrd="0" destOrd="0" presId="urn:microsoft.com/office/officeart/2018/5/layout/IconCircleLabelList"/>
    <dgm:cxn modelId="{DB4A5A44-D631-4924-8AAE-3FF25AFDB963}" type="presParOf" srcId="{611DDDD7-BA93-4887-B81B-D1C290214C57}" destId="{69239A95-2A8D-4F08-AC8D-7FC7C0D1CD3F}" srcOrd="1" destOrd="0" presId="urn:microsoft.com/office/officeart/2018/5/layout/IconCircleLabelList"/>
    <dgm:cxn modelId="{904EA96F-649B-454F-9D36-3A3BC4745D49}" type="presParOf" srcId="{611DDDD7-BA93-4887-B81B-D1C290214C57}" destId="{B0FF4FA1-179B-48EA-86A1-7CF790562585}" srcOrd="2" destOrd="0" presId="urn:microsoft.com/office/officeart/2018/5/layout/IconCircleLabelList"/>
    <dgm:cxn modelId="{FAF7ECAB-AA58-4E26-AEF6-ED6CC18A449A}" type="presParOf" srcId="{611DDDD7-BA93-4887-B81B-D1C290214C57}" destId="{B7FF8BBF-9650-47FF-9AA2-FD85D3EF36DF}" srcOrd="3" destOrd="0" presId="urn:microsoft.com/office/officeart/2018/5/layout/IconCircleLabelList"/>
    <dgm:cxn modelId="{C92310B3-4FF0-4EA0-A037-1EA9F6A8CE18}" type="presParOf" srcId="{20CAFAE6-9D63-4BA8-9374-C16E34F6AB9E}" destId="{C080C8D1-2E60-4A85-9E8D-1BF01744ABBF}" srcOrd="1" destOrd="0" presId="urn:microsoft.com/office/officeart/2018/5/layout/IconCircleLabelList"/>
    <dgm:cxn modelId="{7AA9DC69-40DB-41E4-87DE-C36DE47B3350}" type="presParOf" srcId="{20CAFAE6-9D63-4BA8-9374-C16E34F6AB9E}" destId="{95285E7B-2F65-4359-ABFE-00091A8C981C}" srcOrd="2" destOrd="0" presId="urn:microsoft.com/office/officeart/2018/5/layout/IconCircleLabelList"/>
    <dgm:cxn modelId="{D3B78C1C-07F7-451D-8C9F-C90CF0F6E232}" type="presParOf" srcId="{95285E7B-2F65-4359-ABFE-00091A8C981C}" destId="{07FACFAD-E039-47AF-BCB6-72271909044A}" srcOrd="0" destOrd="0" presId="urn:microsoft.com/office/officeart/2018/5/layout/IconCircleLabelList"/>
    <dgm:cxn modelId="{989A0E1F-12E7-4666-99E4-70210BBAF6BD}" type="presParOf" srcId="{95285E7B-2F65-4359-ABFE-00091A8C981C}" destId="{602C2FE2-9908-49BD-9EEC-F1A86DAAB7C5}" srcOrd="1" destOrd="0" presId="urn:microsoft.com/office/officeart/2018/5/layout/IconCircleLabelList"/>
    <dgm:cxn modelId="{21E0CD4C-2D1B-4038-8D9B-1E242088F7E4}" type="presParOf" srcId="{95285E7B-2F65-4359-ABFE-00091A8C981C}" destId="{55944BC1-006E-448A-98B5-C11518F0D279}" srcOrd="2" destOrd="0" presId="urn:microsoft.com/office/officeart/2018/5/layout/IconCircleLabelList"/>
    <dgm:cxn modelId="{57538B42-9922-4C56-9A64-B44A4D645E7D}" type="presParOf" srcId="{95285E7B-2F65-4359-ABFE-00091A8C981C}" destId="{F0EB4B48-1944-43A1-AAE3-B649CF76CCEC}" srcOrd="3" destOrd="0" presId="urn:microsoft.com/office/officeart/2018/5/layout/IconCircleLabelList"/>
    <dgm:cxn modelId="{4C3D44CE-F701-42E4-A8A2-4C8F29C4CDAA}" type="presParOf" srcId="{20CAFAE6-9D63-4BA8-9374-C16E34F6AB9E}" destId="{D0CE583C-E9CA-4A57-8399-43B2D7B5B0BA}" srcOrd="3" destOrd="0" presId="urn:microsoft.com/office/officeart/2018/5/layout/IconCircleLabelList"/>
    <dgm:cxn modelId="{340C13FC-B910-4967-A825-078F7F3A8AD0}" type="presParOf" srcId="{20CAFAE6-9D63-4BA8-9374-C16E34F6AB9E}" destId="{A544FEB4-D88F-4951-B6E3-183E031A4A32}" srcOrd="4" destOrd="0" presId="urn:microsoft.com/office/officeart/2018/5/layout/IconCircleLabelList"/>
    <dgm:cxn modelId="{5F296053-90D9-4BB7-82C4-7FE8C1F89649}" type="presParOf" srcId="{A544FEB4-D88F-4951-B6E3-183E031A4A32}" destId="{9D8FE40F-8EFF-4708-8E13-18A5DE68C3C2}" srcOrd="0" destOrd="0" presId="urn:microsoft.com/office/officeart/2018/5/layout/IconCircleLabelList"/>
    <dgm:cxn modelId="{66A66CFC-E4D8-4E68-872A-4166013DE05E}" type="presParOf" srcId="{A544FEB4-D88F-4951-B6E3-183E031A4A32}" destId="{D3304C24-2F9B-457E-8C43-F4D5C06D4680}" srcOrd="1" destOrd="0" presId="urn:microsoft.com/office/officeart/2018/5/layout/IconCircleLabelList"/>
    <dgm:cxn modelId="{14A4828D-7970-4224-8D3A-D460A20079A8}" type="presParOf" srcId="{A544FEB4-D88F-4951-B6E3-183E031A4A32}" destId="{BAD898F7-FF24-4F9E-9B78-5CF20E9867F6}" srcOrd="2" destOrd="0" presId="urn:microsoft.com/office/officeart/2018/5/layout/IconCircleLabelList"/>
    <dgm:cxn modelId="{A7827C0E-5830-4E5B-AD9D-C4E9D28E4031}" type="presParOf" srcId="{A544FEB4-D88F-4951-B6E3-183E031A4A32}" destId="{189CA58D-7927-4B9E-9D6B-A7D9810A24FF}" srcOrd="3" destOrd="0" presId="urn:microsoft.com/office/officeart/2018/5/layout/IconCircleLabelList"/>
    <dgm:cxn modelId="{B8A49E9B-A8DB-4FBC-877F-B7ABF6193E04}" type="presParOf" srcId="{20CAFAE6-9D63-4BA8-9374-C16E34F6AB9E}" destId="{AA251A05-57C1-46E8-BD80-9475341DDB04}" srcOrd="5" destOrd="0" presId="urn:microsoft.com/office/officeart/2018/5/layout/IconCircleLabelList"/>
    <dgm:cxn modelId="{57C21F7B-1A34-4CDB-AD38-FD4160264FEC}" type="presParOf" srcId="{20CAFAE6-9D63-4BA8-9374-C16E34F6AB9E}" destId="{371F6C46-C7C5-49CA-A39B-3CC40B54459E}" srcOrd="6" destOrd="0" presId="urn:microsoft.com/office/officeart/2018/5/layout/IconCircleLabelList"/>
    <dgm:cxn modelId="{602A3500-BB04-4CFB-B486-94B2BDEC74CA}" type="presParOf" srcId="{371F6C46-C7C5-49CA-A39B-3CC40B54459E}" destId="{6637D408-4230-4E27-B040-036D5BCA1521}" srcOrd="0" destOrd="0" presId="urn:microsoft.com/office/officeart/2018/5/layout/IconCircleLabelList"/>
    <dgm:cxn modelId="{55BB816C-974E-416A-97E9-B20C90524757}" type="presParOf" srcId="{371F6C46-C7C5-49CA-A39B-3CC40B54459E}" destId="{28C0C0EE-AD1D-46FB-AFDE-16C6B6B3D3B5}" srcOrd="1" destOrd="0" presId="urn:microsoft.com/office/officeart/2018/5/layout/IconCircleLabelList"/>
    <dgm:cxn modelId="{DD49C31D-E238-4345-A973-3A101DE05A94}" type="presParOf" srcId="{371F6C46-C7C5-49CA-A39B-3CC40B54459E}" destId="{C8D4AD61-17BC-4175-879F-C2CEB0FF0C71}" srcOrd="2" destOrd="0" presId="urn:microsoft.com/office/officeart/2018/5/layout/IconCircleLabelList"/>
    <dgm:cxn modelId="{DBB1C497-F969-4A41-B2D5-301838F49D66}" type="presParOf" srcId="{371F6C46-C7C5-49CA-A39B-3CC40B54459E}" destId="{4925ED91-485F-4CB9-9B2E-4563A6B306F6}" srcOrd="3" destOrd="0" presId="urn:microsoft.com/office/officeart/2018/5/layout/IconCircleLabelList"/>
    <dgm:cxn modelId="{2951EC20-D475-46B6-AA4B-2F877A4C5062}" type="presParOf" srcId="{20CAFAE6-9D63-4BA8-9374-C16E34F6AB9E}" destId="{A51B9EEA-2DE5-49F7-B704-E8C3FE58508A}" srcOrd="7" destOrd="0" presId="urn:microsoft.com/office/officeart/2018/5/layout/IconCircleLabelList"/>
    <dgm:cxn modelId="{871BEA96-CDED-4506-BF2D-B12F3277875A}" type="presParOf" srcId="{20CAFAE6-9D63-4BA8-9374-C16E34F6AB9E}" destId="{B1AC53F5-F6E0-4EB0-BFCC-CC14B734F3EC}" srcOrd="8" destOrd="0" presId="urn:microsoft.com/office/officeart/2018/5/layout/IconCircleLabelList"/>
    <dgm:cxn modelId="{8D52C8C0-1D18-40B4-81BD-E20D0911CB49}" type="presParOf" srcId="{B1AC53F5-F6E0-4EB0-BFCC-CC14B734F3EC}" destId="{D5E2DCF6-7FEB-4D22-99D8-6E854E9017F2}" srcOrd="0" destOrd="0" presId="urn:microsoft.com/office/officeart/2018/5/layout/IconCircleLabelList"/>
    <dgm:cxn modelId="{F3C2D684-2BA6-4006-99FB-E36C45F400D8}" type="presParOf" srcId="{B1AC53F5-F6E0-4EB0-BFCC-CC14B734F3EC}" destId="{4D305106-8F24-4B21-B43B-A545FB9A037C}" srcOrd="1" destOrd="0" presId="urn:microsoft.com/office/officeart/2018/5/layout/IconCircleLabelList"/>
    <dgm:cxn modelId="{7C24D310-FC53-4D54-A16D-10B7AC834CDD}" type="presParOf" srcId="{B1AC53F5-F6E0-4EB0-BFCC-CC14B734F3EC}" destId="{BBEE9C3E-7FF7-43ED-82DF-F0D13A8B8463}" srcOrd="2" destOrd="0" presId="urn:microsoft.com/office/officeart/2018/5/layout/IconCircleLabelList"/>
    <dgm:cxn modelId="{3B746C6F-BFD3-4BD2-8665-B47ACEF254AC}" type="presParOf" srcId="{B1AC53F5-F6E0-4EB0-BFCC-CC14B734F3EC}" destId="{4089D6B1-BD9B-4C1B-BDD5-F08DD344196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2E00E5-96AD-49D9-90E2-D108D750420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0434E5-CEF3-4A27-90A6-8F50C71411DE}">
      <dgm:prSet/>
      <dgm:spPr/>
      <dgm:t>
        <a:bodyPr/>
        <a:lstStyle/>
        <a:p>
          <a:pPr>
            <a:lnSpc>
              <a:spcPct val="100000"/>
            </a:lnSpc>
          </a:pPr>
          <a:r>
            <a:rPr lang="en-US" baseline="0"/>
            <a:t>Software Design Engineer Test (SDETs) and Software Test Engineer (STEs) merge.</a:t>
          </a:r>
          <a:endParaRPr lang="en-US"/>
        </a:p>
      </dgm:t>
    </dgm:pt>
    <dgm:pt modelId="{DDED5983-26C1-4170-8B0B-8A4707676AA8}" type="parTrans" cxnId="{C3C8551F-AED4-4423-BA26-2333CC68201B}">
      <dgm:prSet/>
      <dgm:spPr/>
      <dgm:t>
        <a:bodyPr/>
        <a:lstStyle/>
        <a:p>
          <a:endParaRPr lang="en-US"/>
        </a:p>
      </dgm:t>
    </dgm:pt>
    <dgm:pt modelId="{7B632096-C251-478F-9319-29F7BC08A60E}" type="sibTrans" cxnId="{C3C8551F-AED4-4423-BA26-2333CC68201B}">
      <dgm:prSet/>
      <dgm:spPr/>
      <dgm:t>
        <a:bodyPr/>
        <a:lstStyle/>
        <a:p>
          <a:endParaRPr lang="en-US"/>
        </a:p>
      </dgm:t>
    </dgm:pt>
    <dgm:pt modelId="{E3DCDCC5-6CF4-4299-AEF8-02B74CAEF210}">
      <dgm:prSet/>
      <dgm:spPr/>
      <dgm:t>
        <a:bodyPr/>
        <a:lstStyle/>
        <a:p>
          <a:pPr>
            <a:lnSpc>
              <a:spcPct val="100000"/>
            </a:lnSpc>
          </a:pPr>
          <a:r>
            <a:rPr lang="en-US" baseline="0"/>
            <a:t>A companywide decision was made to get rid of the STE roles and make SDETs accountable for not only developing tests but also running and maintaining automation.</a:t>
          </a:r>
          <a:endParaRPr lang="en-US"/>
        </a:p>
      </dgm:t>
    </dgm:pt>
    <dgm:pt modelId="{7EFA09E5-1042-4C80-93D0-B3A9F874EF1E}" type="parTrans" cxnId="{6125ABE9-C886-4374-81BD-8087902E368B}">
      <dgm:prSet/>
      <dgm:spPr/>
      <dgm:t>
        <a:bodyPr/>
        <a:lstStyle/>
        <a:p>
          <a:endParaRPr lang="en-US"/>
        </a:p>
      </dgm:t>
    </dgm:pt>
    <dgm:pt modelId="{9BC5CB0C-031F-46CC-9C77-5DF9DE155726}" type="sibTrans" cxnId="{6125ABE9-C886-4374-81BD-8087902E368B}">
      <dgm:prSet/>
      <dgm:spPr/>
      <dgm:t>
        <a:bodyPr/>
        <a:lstStyle/>
        <a:p>
          <a:endParaRPr lang="en-US"/>
        </a:p>
      </dgm:t>
    </dgm:pt>
    <dgm:pt modelId="{EB73C7E6-0180-41DC-B007-3235F6901782}">
      <dgm:prSet/>
      <dgm:spPr/>
      <dgm:t>
        <a:bodyPr/>
        <a:lstStyle/>
        <a:p>
          <a:pPr>
            <a:lnSpc>
              <a:spcPct val="100000"/>
            </a:lnSpc>
          </a:pPr>
          <a:r>
            <a:rPr lang="en-US" baseline="0"/>
            <a:t>This improved the model. It improved accountability and incentive on SDETs to write better and more automation. But the core problem remained. The SDETs couldn’t keep up with the code thrown over the wall.</a:t>
          </a:r>
          <a:endParaRPr lang="en-US"/>
        </a:p>
      </dgm:t>
    </dgm:pt>
    <dgm:pt modelId="{C02D1DC9-E1E2-4901-8C66-0DA8FC931C0C}" type="parTrans" cxnId="{C570444A-9D08-4B66-B081-BAEF91C0ECB2}">
      <dgm:prSet/>
      <dgm:spPr/>
      <dgm:t>
        <a:bodyPr/>
        <a:lstStyle/>
        <a:p>
          <a:endParaRPr lang="en-US"/>
        </a:p>
      </dgm:t>
    </dgm:pt>
    <dgm:pt modelId="{2FC0048D-A69E-4CF3-B551-2C5C8981E1C0}" type="sibTrans" cxnId="{C570444A-9D08-4B66-B081-BAEF91C0ECB2}">
      <dgm:prSet/>
      <dgm:spPr/>
      <dgm:t>
        <a:bodyPr/>
        <a:lstStyle/>
        <a:p>
          <a:endParaRPr lang="en-US"/>
        </a:p>
      </dgm:t>
    </dgm:pt>
    <dgm:pt modelId="{40CC7884-EA8A-4817-AB98-9E41A7B19971}" type="pres">
      <dgm:prSet presAssocID="{D22E00E5-96AD-49D9-90E2-D108D750420E}" presName="root" presStyleCnt="0">
        <dgm:presLayoutVars>
          <dgm:dir/>
          <dgm:resizeHandles val="exact"/>
        </dgm:presLayoutVars>
      </dgm:prSet>
      <dgm:spPr/>
    </dgm:pt>
    <dgm:pt modelId="{0AC7B5D2-E70A-486A-8434-FE49E8ED6460}" type="pres">
      <dgm:prSet presAssocID="{5A0434E5-CEF3-4A27-90A6-8F50C71411DE}" presName="compNode" presStyleCnt="0"/>
      <dgm:spPr/>
    </dgm:pt>
    <dgm:pt modelId="{D6D4FE45-8D26-4D3B-9AA2-4084FA120FCA}" type="pres">
      <dgm:prSet presAssocID="{5A0434E5-CEF3-4A27-90A6-8F50C71411DE}" presName="bgRect" presStyleLbl="bgShp" presStyleIdx="0" presStyleCnt="3"/>
      <dgm:spPr/>
    </dgm:pt>
    <dgm:pt modelId="{AF3820BA-420A-4A5E-ADA1-79265029D3F2}" type="pres">
      <dgm:prSet presAssocID="{5A0434E5-CEF3-4A27-90A6-8F50C71411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ycle with people"/>
        </a:ext>
      </dgm:extLst>
    </dgm:pt>
    <dgm:pt modelId="{E12F5907-B3AB-4513-ADCE-5C1ED0C14CDB}" type="pres">
      <dgm:prSet presAssocID="{5A0434E5-CEF3-4A27-90A6-8F50C71411DE}" presName="spaceRect" presStyleCnt="0"/>
      <dgm:spPr/>
    </dgm:pt>
    <dgm:pt modelId="{B3DC4566-EE1F-4215-BE61-C24886136C4D}" type="pres">
      <dgm:prSet presAssocID="{5A0434E5-CEF3-4A27-90A6-8F50C71411DE}" presName="parTx" presStyleLbl="revTx" presStyleIdx="0" presStyleCnt="3">
        <dgm:presLayoutVars>
          <dgm:chMax val="0"/>
          <dgm:chPref val="0"/>
        </dgm:presLayoutVars>
      </dgm:prSet>
      <dgm:spPr/>
    </dgm:pt>
    <dgm:pt modelId="{99B683C5-3954-4F84-92EE-E1907D507504}" type="pres">
      <dgm:prSet presAssocID="{7B632096-C251-478F-9319-29F7BC08A60E}" presName="sibTrans" presStyleCnt="0"/>
      <dgm:spPr/>
    </dgm:pt>
    <dgm:pt modelId="{EFE2BCBD-8A8C-4095-B41A-C731015A3E66}" type="pres">
      <dgm:prSet presAssocID="{E3DCDCC5-6CF4-4299-AEF8-02B74CAEF210}" presName="compNode" presStyleCnt="0"/>
      <dgm:spPr/>
    </dgm:pt>
    <dgm:pt modelId="{A3AF8507-E973-4C66-AD4C-9895A9C7FD3C}" type="pres">
      <dgm:prSet presAssocID="{E3DCDCC5-6CF4-4299-AEF8-02B74CAEF210}" presName="bgRect" presStyleLbl="bgShp" presStyleIdx="1" presStyleCnt="3"/>
      <dgm:spPr/>
    </dgm:pt>
    <dgm:pt modelId="{15C6F482-EC90-44FC-95E9-367FDAE52A24}" type="pres">
      <dgm:prSet presAssocID="{E3DCDCC5-6CF4-4299-AEF8-02B74CAEF2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98FFD12B-F8A8-4926-AF8A-8F0A68F67BE2}" type="pres">
      <dgm:prSet presAssocID="{E3DCDCC5-6CF4-4299-AEF8-02B74CAEF210}" presName="spaceRect" presStyleCnt="0"/>
      <dgm:spPr/>
    </dgm:pt>
    <dgm:pt modelId="{288A9FBC-7CFE-4228-9406-A26543C153CD}" type="pres">
      <dgm:prSet presAssocID="{E3DCDCC5-6CF4-4299-AEF8-02B74CAEF210}" presName="parTx" presStyleLbl="revTx" presStyleIdx="1" presStyleCnt="3">
        <dgm:presLayoutVars>
          <dgm:chMax val="0"/>
          <dgm:chPref val="0"/>
        </dgm:presLayoutVars>
      </dgm:prSet>
      <dgm:spPr/>
    </dgm:pt>
    <dgm:pt modelId="{50F6A6EB-C91A-4A2E-9E53-A5F06872402C}" type="pres">
      <dgm:prSet presAssocID="{9BC5CB0C-031F-46CC-9C77-5DF9DE155726}" presName="sibTrans" presStyleCnt="0"/>
      <dgm:spPr/>
    </dgm:pt>
    <dgm:pt modelId="{222752F6-0E62-47F2-ABE2-36B8080BF6D9}" type="pres">
      <dgm:prSet presAssocID="{EB73C7E6-0180-41DC-B007-3235F6901782}" presName="compNode" presStyleCnt="0"/>
      <dgm:spPr/>
    </dgm:pt>
    <dgm:pt modelId="{0F9F1756-5209-4974-B60A-4C4EFACDAA7E}" type="pres">
      <dgm:prSet presAssocID="{EB73C7E6-0180-41DC-B007-3235F6901782}" presName="bgRect" presStyleLbl="bgShp" presStyleIdx="2" presStyleCnt="3"/>
      <dgm:spPr/>
    </dgm:pt>
    <dgm:pt modelId="{30444F91-6EE4-4194-9FA8-9FDA568ADD77}" type="pres">
      <dgm:prSet presAssocID="{EB73C7E6-0180-41DC-B007-3235F69017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1AE7F539-81A3-4E7F-B008-A117FAAD78B4}" type="pres">
      <dgm:prSet presAssocID="{EB73C7E6-0180-41DC-B007-3235F6901782}" presName="spaceRect" presStyleCnt="0"/>
      <dgm:spPr/>
    </dgm:pt>
    <dgm:pt modelId="{5B65F202-D48F-47D5-A286-BEA9121D441F}" type="pres">
      <dgm:prSet presAssocID="{EB73C7E6-0180-41DC-B007-3235F6901782}" presName="parTx" presStyleLbl="revTx" presStyleIdx="2" presStyleCnt="3">
        <dgm:presLayoutVars>
          <dgm:chMax val="0"/>
          <dgm:chPref val="0"/>
        </dgm:presLayoutVars>
      </dgm:prSet>
      <dgm:spPr/>
    </dgm:pt>
  </dgm:ptLst>
  <dgm:cxnLst>
    <dgm:cxn modelId="{C3C8551F-AED4-4423-BA26-2333CC68201B}" srcId="{D22E00E5-96AD-49D9-90E2-D108D750420E}" destId="{5A0434E5-CEF3-4A27-90A6-8F50C71411DE}" srcOrd="0" destOrd="0" parTransId="{DDED5983-26C1-4170-8B0B-8A4707676AA8}" sibTransId="{7B632096-C251-478F-9319-29F7BC08A60E}"/>
    <dgm:cxn modelId="{97DD7331-C3C3-4258-8FCB-532387246EC0}" type="presOf" srcId="{E3DCDCC5-6CF4-4299-AEF8-02B74CAEF210}" destId="{288A9FBC-7CFE-4228-9406-A26543C153CD}" srcOrd="0" destOrd="0" presId="urn:microsoft.com/office/officeart/2018/2/layout/IconVerticalSolidList"/>
    <dgm:cxn modelId="{C570444A-9D08-4B66-B081-BAEF91C0ECB2}" srcId="{D22E00E5-96AD-49D9-90E2-D108D750420E}" destId="{EB73C7E6-0180-41DC-B007-3235F6901782}" srcOrd="2" destOrd="0" parTransId="{C02D1DC9-E1E2-4901-8C66-0DA8FC931C0C}" sibTransId="{2FC0048D-A69E-4CF3-B551-2C5C8981E1C0}"/>
    <dgm:cxn modelId="{54A2A5D3-099D-416B-BD9C-149F6ED04FE4}" type="presOf" srcId="{D22E00E5-96AD-49D9-90E2-D108D750420E}" destId="{40CC7884-EA8A-4817-AB98-9E41A7B19971}" srcOrd="0" destOrd="0" presId="urn:microsoft.com/office/officeart/2018/2/layout/IconVerticalSolidList"/>
    <dgm:cxn modelId="{6125ABE9-C886-4374-81BD-8087902E368B}" srcId="{D22E00E5-96AD-49D9-90E2-D108D750420E}" destId="{E3DCDCC5-6CF4-4299-AEF8-02B74CAEF210}" srcOrd="1" destOrd="0" parTransId="{7EFA09E5-1042-4C80-93D0-B3A9F874EF1E}" sibTransId="{9BC5CB0C-031F-46CC-9C77-5DF9DE155726}"/>
    <dgm:cxn modelId="{F0DF18FD-1CEA-4910-BF3B-6D4C921E247E}" type="presOf" srcId="{EB73C7E6-0180-41DC-B007-3235F6901782}" destId="{5B65F202-D48F-47D5-A286-BEA9121D441F}" srcOrd="0" destOrd="0" presId="urn:microsoft.com/office/officeart/2018/2/layout/IconVerticalSolidList"/>
    <dgm:cxn modelId="{5A97C3FE-2DDF-4DAD-88C7-55FBA4FCDA70}" type="presOf" srcId="{5A0434E5-CEF3-4A27-90A6-8F50C71411DE}" destId="{B3DC4566-EE1F-4215-BE61-C24886136C4D}" srcOrd="0" destOrd="0" presId="urn:microsoft.com/office/officeart/2018/2/layout/IconVerticalSolidList"/>
    <dgm:cxn modelId="{A60074E2-7523-40B1-A547-DFCCB0022C49}" type="presParOf" srcId="{40CC7884-EA8A-4817-AB98-9E41A7B19971}" destId="{0AC7B5D2-E70A-486A-8434-FE49E8ED6460}" srcOrd="0" destOrd="0" presId="urn:microsoft.com/office/officeart/2018/2/layout/IconVerticalSolidList"/>
    <dgm:cxn modelId="{E3A87F68-EB9C-4454-8923-46A38AA9987A}" type="presParOf" srcId="{0AC7B5D2-E70A-486A-8434-FE49E8ED6460}" destId="{D6D4FE45-8D26-4D3B-9AA2-4084FA120FCA}" srcOrd="0" destOrd="0" presId="urn:microsoft.com/office/officeart/2018/2/layout/IconVerticalSolidList"/>
    <dgm:cxn modelId="{AAF24197-CF7A-4DE5-BC93-A30F0FE741B7}" type="presParOf" srcId="{0AC7B5D2-E70A-486A-8434-FE49E8ED6460}" destId="{AF3820BA-420A-4A5E-ADA1-79265029D3F2}" srcOrd="1" destOrd="0" presId="urn:microsoft.com/office/officeart/2018/2/layout/IconVerticalSolidList"/>
    <dgm:cxn modelId="{6442C714-1BB8-49ED-BF2E-8EF0F58701C9}" type="presParOf" srcId="{0AC7B5D2-E70A-486A-8434-FE49E8ED6460}" destId="{E12F5907-B3AB-4513-ADCE-5C1ED0C14CDB}" srcOrd="2" destOrd="0" presId="urn:microsoft.com/office/officeart/2018/2/layout/IconVerticalSolidList"/>
    <dgm:cxn modelId="{8B1811A5-B0AE-4C60-9275-29E26BC6B675}" type="presParOf" srcId="{0AC7B5D2-E70A-486A-8434-FE49E8ED6460}" destId="{B3DC4566-EE1F-4215-BE61-C24886136C4D}" srcOrd="3" destOrd="0" presId="urn:microsoft.com/office/officeart/2018/2/layout/IconVerticalSolidList"/>
    <dgm:cxn modelId="{5ACE6CC9-E0F0-48DC-8B89-F583D59D4873}" type="presParOf" srcId="{40CC7884-EA8A-4817-AB98-9E41A7B19971}" destId="{99B683C5-3954-4F84-92EE-E1907D507504}" srcOrd="1" destOrd="0" presId="urn:microsoft.com/office/officeart/2018/2/layout/IconVerticalSolidList"/>
    <dgm:cxn modelId="{4A2B40FC-A988-412F-BB30-D46063726E26}" type="presParOf" srcId="{40CC7884-EA8A-4817-AB98-9E41A7B19971}" destId="{EFE2BCBD-8A8C-4095-B41A-C731015A3E66}" srcOrd="2" destOrd="0" presId="urn:microsoft.com/office/officeart/2018/2/layout/IconVerticalSolidList"/>
    <dgm:cxn modelId="{F0308790-BDB3-43F8-8E4C-BEB7028185AD}" type="presParOf" srcId="{EFE2BCBD-8A8C-4095-B41A-C731015A3E66}" destId="{A3AF8507-E973-4C66-AD4C-9895A9C7FD3C}" srcOrd="0" destOrd="0" presId="urn:microsoft.com/office/officeart/2018/2/layout/IconVerticalSolidList"/>
    <dgm:cxn modelId="{9A1D23F6-76E0-464D-833E-9C3E08075270}" type="presParOf" srcId="{EFE2BCBD-8A8C-4095-B41A-C731015A3E66}" destId="{15C6F482-EC90-44FC-95E9-367FDAE52A24}" srcOrd="1" destOrd="0" presId="urn:microsoft.com/office/officeart/2018/2/layout/IconVerticalSolidList"/>
    <dgm:cxn modelId="{C461C9CE-03E3-4648-B224-7D543CF541DF}" type="presParOf" srcId="{EFE2BCBD-8A8C-4095-B41A-C731015A3E66}" destId="{98FFD12B-F8A8-4926-AF8A-8F0A68F67BE2}" srcOrd="2" destOrd="0" presId="urn:microsoft.com/office/officeart/2018/2/layout/IconVerticalSolidList"/>
    <dgm:cxn modelId="{EDDC8E3D-74DB-46EF-AAFA-28B58C1C4924}" type="presParOf" srcId="{EFE2BCBD-8A8C-4095-B41A-C731015A3E66}" destId="{288A9FBC-7CFE-4228-9406-A26543C153CD}" srcOrd="3" destOrd="0" presId="urn:microsoft.com/office/officeart/2018/2/layout/IconVerticalSolidList"/>
    <dgm:cxn modelId="{90C85357-FCCB-4941-970D-DD9FCC66611B}" type="presParOf" srcId="{40CC7884-EA8A-4817-AB98-9E41A7B19971}" destId="{50F6A6EB-C91A-4A2E-9E53-A5F06872402C}" srcOrd="3" destOrd="0" presId="urn:microsoft.com/office/officeart/2018/2/layout/IconVerticalSolidList"/>
    <dgm:cxn modelId="{5FF74517-1E2E-4C93-B87A-CA2E33DAF6E3}" type="presParOf" srcId="{40CC7884-EA8A-4817-AB98-9E41A7B19971}" destId="{222752F6-0E62-47F2-ABE2-36B8080BF6D9}" srcOrd="4" destOrd="0" presId="urn:microsoft.com/office/officeart/2018/2/layout/IconVerticalSolidList"/>
    <dgm:cxn modelId="{47030607-A7F3-4B09-9740-19B13CE132E0}" type="presParOf" srcId="{222752F6-0E62-47F2-ABE2-36B8080BF6D9}" destId="{0F9F1756-5209-4974-B60A-4C4EFACDAA7E}" srcOrd="0" destOrd="0" presId="urn:microsoft.com/office/officeart/2018/2/layout/IconVerticalSolidList"/>
    <dgm:cxn modelId="{F3157B9C-1FAD-4818-9442-478826D03A9C}" type="presParOf" srcId="{222752F6-0E62-47F2-ABE2-36B8080BF6D9}" destId="{30444F91-6EE4-4194-9FA8-9FDA568ADD77}" srcOrd="1" destOrd="0" presId="urn:microsoft.com/office/officeart/2018/2/layout/IconVerticalSolidList"/>
    <dgm:cxn modelId="{EAAA7B4C-5144-49AA-9FD0-A231FED77C3C}" type="presParOf" srcId="{222752F6-0E62-47F2-ABE2-36B8080BF6D9}" destId="{1AE7F539-81A3-4E7F-B008-A117FAAD78B4}" srcOrd="2" destOrd="0" presId="urn:microsoft.com/office/officeart/2018/2/layout/IconVerticalSolidList"/>
    <dgm:cxn modelId="{3842E4C6-1512-4A20-B350-404847C92695}" type="presParOf" srcId="{222752F6-0E62-47F2-ABE2-36B8080BF6D9}" destId="{5B65F202-D48F-47D5-A286-BEA9121D44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95DBB7-4C99-46B0-B79A-A545FCAD5BD4}" type="doc">
      <dgm:prSet loTypeId="urn:microsoft.com/office/officeart/2005/8/layout/vList4" loCatId="picture" qsTypeId="urn:microsoft.com/office/officeart/2005/8/quickstyle/simple1" qsCatId="simple" csTypeId="urn:microsoft.com/office/officeart/2005/8/colors/accent1_2" csCatId="accent1" phldr="1"/>
      <dgm:spPr/>
    </dgm:pt>
    <dgm:pt modelId="{3A8627E6-B656-4652-BF0F-F44DC312B85D}">
      <dgm:prSet phldrT="[Text]"/>
      <dgm:spPr/>
      <dgm:t>
        <a:bodyPr/>
        <a:lstStyle/>
        <a:p>
          <a:r>
            <a:rPr lang="en-US" dirty="0"/>
            <a:t>Shifting QA left = Testing early and often.</a:t>
          </a:r>
        </a:p>
      </dgm:t>
    </dgm:pt>
    <dgm:pt modelId="{E922CE6C-A398-4BB7-9D68-996BAB2855A4}" type="parTrans" cxnId="{2711C6C5-F03E-48C3-86BE-594D8BF158AC}">
      <dgm:prSet/>
      <dgm:spPr/>
      <dgm:t>
        <a:bodyPr/>
        <a:lstStyle/>
        <a:p>
          <a:endParaRPr lang="en-US"/>
        </a:p>
      </dgm:t>
    </dgm:pt>
    <dgm:pt modelId="{AC269586-721A-4209-8B02-07BF4ECF8366}" type="sibTrans" cxnId="{2711C6C5-F03E-48C3-86BE-594D8BF158AC}">
      <dgm:prSet/>
      <dgm:spPr/>
      <dgm:t>
        <a:bodyPr/>
        <a:lstStyle/>
        <a:p>
          <a:endParaRPr lang="en-US"/>
        </a:p>
      </dgm:t>
    </dgm:pt>
    <dgm:pt modelId="{2A22EE48-373F-491C-99E5-1857D484983A}">
      <dgm:prSet/>
      <dgm:spPr/>
      <dgm:t>
        <a:bodyPr/>
        <a:lstStyle/>
        <a:p>
          <a:r>
            <a:rPr lang="en-US" dirty="0"/>
            <a:t>Shifting acceptance/user testing right = Production is a test ground.</a:t>
          </a:r>
        </a:p>
      </dgm:t>
    </dgm:pt>
    <dgm:pt modelId="{B4ADCDD1-F453-4055-BFDB-E4E6D4F06683}" type="parTrans" cxnId="{3890120F-CD27-4AE9-BA51-CB5994FB75D8}">
      <dgm:prSet/>
      <dgm:spPr/>
      <dgm:t>
        <a:bodyPr/>
        <a:lstStyle/>
        <a:p>
          <a:endParaRPr lang="en-US"/>
        </a:p>
      </dgm:t>
    </dgm:pt>
    <dgm:pt modelId="{C5FC8A10-D5D4-4042-89DC-4D8BFB69D05E}" type="sibTrans" cxnId="{3890120F-CD27-4AE9-BA51-CB5994FB75D8}">
      <dgm:prSet/>
      <dgm:spPr/>
      <dgm:t>
        <a:bodyPr/>
        <a:lstStyle/>
        <a:p>
          <a:endParaRPr lang="en-US"/>
        </a:p>
      </dgm:t>
    </dgm:pt>
    <dgm:pt modelId="{C920CB74-793B-4957-8F72-75980E9C0319}" type="pres">
      <dgm:prSet presAssocID="{CC95DBB7-4C99-46B0-B79A-A545FCAD5BD4}" presName="linear" presStyleCnt="0">
        <dgm:presLayoutVars>
          <dgm:dir/>
          <dgm:resizeHandles val="exact"/>
        </dgm:presLayoutVars>
      </dgm:prSet>
      <dgm:spPr/>
    </dgm:pt>
    <dgm:pt modelId="{6B2E3A1B-34EA-4C1B-B51E-15DF68EBB3FE}" type="pres">
      <dgm:prSet presAssocID="{3A8627E6-B656-4652-BF0F-F44DC312B85D}" presName="comp" presStyleCnt="0"/>
      <dgm:spPr/>
    </dgm:pt>
    <dgm:pt modelId="{5F086CA7-F23D-46C7-BBD4-E55DC21C22D7}" type="pres">
      <dgm:prSet presAssocID="{3A8627E6-B656-4652-BF0F-F44DC312B85D}" presName="box" presStyleLbl="node1" presStyleIdx="0" presStyleCnt="2" custLinFactNeighborX="-755" custLinFactNeighborY="-9054"/>
      <dgm:spPr/>
    </dgm:pt>
    <dgm:pt modelId="{A69BE9A2-A6A5-4966-9BAA-509D048C4CF2}" type="pres">
      <dgm:prSet presAssocID="{3A8627E6-B656-4652-BF0F-F44DC312B85D}"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Chevron arrows RTL"/>
        </a:ext>
      </dgm:extLst>
    </dgm:pt>
    <dgm:pt modelId="{37FA91FF-4C48-456A-9B52-7803E352FBD5}" type="pres">
      <dgm:prSet presAssocID="{3A8627E6-B656-4652-BF0F-F44DC312B85D}" presName="text" presStyleLbl="node1" presStyleIdx="0" presStyleCnt="2">
        <dgm:presLayoutVars>
          <dgm:bulletEnabled val="1"/>
        </dgm:presLayoutVars>
      </dgm:prSet>
      <dgm:spPr/>
    </dgm:pt>
    <dgm:pt modelId="{E67B1048-1888-40F7-BA61-60934BCD561C}" type="pres">
      <dgm:prSet presAssocID="{AC269586-721A-4209-8B02-07BF4ECF8366}" presName="spacer" presStyleCnt="0"/>
      <dgm:spPr/>
    </dgm:pt>
    <dgm:pt modelId="{459804A1-752D-4871-9586-AF6A05A36C3B}" type="pres">
      <dgm:prSet presAssocID="{2A22EE48-373F-491C-99E5-1857D484983A}" presName="comp" presStyleCnt="0"/>
      <dgm:spPr/>
    </dgm:pt>
    <dgm:pt modelId="{F53A5AB3-0FF0-4B60-8CA0-2EC2AAD84F01}" type="pres">
      <dgm:prSet presAssocID="{2A22EE48-373F-491C-99E5-1857D484983A}" presName="box" presStyleLbl="node1" presStyleIdx="1" presStyleCnt="2"/>
      <dgm:spPr/>
    </dgm:pt>
    <dgm:pt modelId="{24FDF6CE-32DF-4D3A-902B-F55FE6475FD9}" type="pres">
      <dgm:prSet presAssocID="{2A22EE48-373F-491C-99E5-1857D484983A}" presName="img"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Chevron arrows"/>
        </a:ext>
      </dgm:extLst>
    </dgm:pt>
    <dgm:pt modelId="{273E0DE7-2184-4336-AE53-F39622D1F304}" type="pres">
      <dgm:prSet presAssocID="{2A22EE48-373F-491C-99E5-1857D484983A}" presName="text" presStyleLbl="node1" presStyleIdx="1" presStyleCnt="2">
        <dgm:presLayoutVars>
          <dgm:bulletEnabled val="1"/>
        </dgm:presLayoutVars>
      </dgm:prSet>
      <dgm:spPr/>
    </dgm:pt>
  </dgm:ptLst>
  <dgm:cxnLst>
    <dgm:cxn modelId="{8AE82D0E-4A7C-4A6F-9AD8-71B315F06A38}" type="presOf" srcId="{CC95DBB7-4C99-46B0-B79A-A545FCAD5BD4}" destId="{C920CB74-793B-4957-8F72-75980E9C0319}" srcOrd="0" destOrd="0" presId="urn:microsoft.com/office/officeart/2005/8/layout/vList4"/>
    <dgm:cxn modelId="{3890120F-CD27-4AE9-BA51-CB5994FB75D8}" srcId="{CC95DBB7-4C99-46B0-B79A-A545FCAD5BD4}" destId="{2A22EE48-373F-491C-99E5-1857D484983A}" srcOrd="1" destOrd="0" parTransId="{B4ADCDD1-F453-4055-BFDB-E4E6D4F06683}" sibTransId="{C5FC8A10-D5D4-4042-89DC-4D8BFB69D05E}"/>
    <dgm:cxn modelId="{643A313C-BC3C-4D46-8F53-C37565990C3D}" type="presOf" srcId="{3A8627E6-B656-4652-BF0F-F44DC312B85D}" destId="{5F086CA7-F23D-46C7-BBD4-E55DC21C22D7}" srcOrd="0" destOrd="0" presId="urn:microsoft.com/office/officeart/2005/8/layout/vList4"/>
    <dgm:cxn modelId="{56434A4D-3954-4505-828A-3517255C56E5}" type="presOf" srcId="{2A22EE48-373F-491C-99E5-1857D484983A}" destId="{F53A5AB3-0FF0-4B60-8CA0-2EC2AAD84F01}" srcOrd="0" destOrd="0" presId="urn:microsoft.com/office/officeart/2005/8/layout/vList4"/>
    <dgm:cxn modelId="{2A58074E-56B4-4530-ADB4-74AA1292547B}" type="presOf" srcId="{3A8627E6-B656-4652-BF0F-F44DC312B85D}" destId="{37FA91FF-4C48-456A-9B52-7803E352FBD5}" srcOrd="1" destOrd="0" presId="urn:microsoft.com/office/officeart/2005/8/layout/vList4"/>
    <dgm:cxn modelId="{C3224A70-BA13-4022-ABB2-57FA802F64FD}" type="presOf" srcId="{2A22EE48-373F-491C-99E5-1857D484983A}" destId="{273E0DE7-2184-4336-AE53-F39622D1F304}" srcOrd="1" destOrd="0" presId="urn:microsoft.com/office/officeart/2005/8/layout/vList4"/>
    <dgm:cxn modelId="{2711C6C5-F03E-48C3-86BE-594D8BF158AC}" srcId="{CC95DBB7-4C99-46B0-B79A-A545FCAD5BD4}" destId="{3A8627E6-B656-4652-BF0F-F44DC312B85D}" srcOrd="0" destOrd="0" parTransId="{E922CE6C-A398-4BB7-9D68-996BAB2855A4}" sibTransId="{AC269586-721A-4209-8B02-07BF4ECF8366}"/>
    <dgm:cxn modelId="{9B2049DA-FFA2-4FC2-A1BF-E85780837FB7}" type="presParOf" srcId="{C920CB74-793B-4957-8F72-75980E9C0319}" destId="{6B2E3A1B-34EA-4C1B-B51E-15DF68EBB3FE}" srcOrd="0" destOrd="0" presId="urn:microsoft.com/office/officeart/2005/8/layout/vList4"/>
    <dgm:cxn modelId="{497EE819-6202-4257-82E9-121567250549}" type="presParOf" srcId="{6B2E3A1B-34EA-4C1B-B51E-15DF68EBB3FE}" destId="{5F086CA7-F23D-46C7-BBD4-E55DC21C22D7}" srcOrd="0" destOrd="0" presId="urn:microsoft.com/office/officeart/2005/8/layout/vList4"/>
    <dgm:cxn modelId="{3998C2A2-0F5D-40A7-8B3E-854812C44275}" type="presParOf" srcId="{6B2E3A1B-34EA-4C1B-B51E-15DF68EBB3FE}" destId="{A69BE9A2-A6A5-4966-9BAA-509D048C4CF2}" srcOrd="1" destOrd="0" presId="urn:microsoft.com/office/officeart/2005/8/layout/vList4"/>
    <dgm:cxn modelId="{6B507044-28E7-436E-BBFD-1710D7DFC2F8}" type="presParOf" srcId="{6B2E3A1B-34EA-4C1B-B51E-15DF68EBB3FE}" destId="{37FA91FF-4C48-456A-9B52-7803E352FBD5}" srcOrd="2" destOrd="0" presId="urn:microsoft.com/office/officeart/2005/8/layout/vList4"/>
    <dgm:cxn modelId="{FC0CBDE8-ABC9-422A-9861-5A477B75A479}" type="presParOf" srcId="{C920CB74-793B-4957-8F72-75980E9C0319}" destId="{E67B1048-1888-40F7-BA61-60934BCD561C}" srcOrd="1" destOrd="0" presId="urn:microsoft.com/office/officeart/2005/8/layout/vList4"/>
    <dgm:cxn modelId="{66CEC585-CC59-448A-B269-BA00CA5E22FB}" type="presParOf" srcId="{C920CB74-793B-4957-8F72-75980E9C0319}" destId="{459804A1-752D-4871-9586-AF6A05A36C3B}" srcOrd="2" destOrd="0" presId="urn:microsoft.com/office/officeart/2005/8/layout/vList4"/>
    <dgm:cxn modelId="{6935ABD1-4AC0-40AA-8790-23C71C768EE7}" type="presParOf" srcId="{459804A1-752D-4871-9586-AF6A05A36C3B}" destId="{F53A5AB3-0FF0-4B60-8CA0-2EC2AAD84F01}" srcOrd="0" destOrd="0" presId="urn:microsoft.com/office/officeart/2005/8/layout/vList4"/>
    <dgm:cxn modelId="{98A95477-D263-496E-BBFA-B4D72E4ED22D}" type="presParOf" srcId="{459804A1-752D-4871-9586-AF6A05A36C3B}" destId="{24FDF6CE-32DF-4D3A-902B-F55FE6475FD9}" srcOrd="1" destOrd="0" presId="urn:microsoft.com/office/officeart/2005/8/layout/vList4"/>
    <dgm:cxn modelId="{5F23D2F0-364E-461B-9386-F8F15CB26CA1}" type="presParOf" srcId="{459804A1-752D-4871-9586-AF6A05A36C3B}" destId="{273E0DE7-2184-4336-AE53-F39622D1F30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881AA0-AD83-4212-A1E2-DF56130165A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0431C85-B864-43A2-A766-06C61EAEE72A}">
      <dgm:prSet/>
      <dgm:spPr/>
      <dgm:t>
        <a:bodyPr/>
        <a:lstStyle/>
        <a:p>
          <a:r>
            <a:rPr lang="en-US" b="1" dirty="0"/>
            <a:t>L0/L1 – Unit tests</a:t>
          </a:r>
          <a:endParaRPr lang="en-US" dirty="0"/>
        </a:p>
      </dgm:t>
    </dgm:pt>
    <dgm:pt modelId="{2F0AC19B-B653-4C69-A25A-938E26D39483}" type="parTrans" cxnId="{5D6F3A5F-B781-43A9-B3A7-355F068EEE46}">
      <dgm:prSet/>
      <dgm:spPr/>
      <dgm:t>
        <a:bodyPr/>
        <a:lstStyle/>
        <a:p>
          <a:endParaRPr lang="en-US"/>
        </a:p>
      </dgm:t>
    </dgm:pt>
    <dgm:pt modelId="{AE64B289-F064-4697-AA30-2DB6C9E6C915}" type="sibTrans" cxnId="{5D6F3A5F-B781-43A9-B3A7-355F068EEE46}">
      <dgm:prSet/>
      <dgm:spPr/>
      <dgm:t>
        <a:bodyPr/>
        <a:lstStyle/>
        <a:p>
          <a:endParaRPr lang="en-US"/>
        </a:p>
      </dgm:t>
    </dgm:pt>
    <dgm:pt modelId="{F65B0B3D-A549-490D-A39E-0F95F58E0580}">
      <dgm:prSet/>
      <dgm:spPr/>
      <dgm:t>
        <a:bodyPr/>
        <a:lstStyle/>
        <a:p>
          <a:r>
            <a:rPr lang="en-US" dirty="0"/>
            <a:t>L0 – Broad class of fast in-memory unit tests. An L0 test is a unit test to most people. That is a test that depends on code in the assembly under test and nothing else. </a:t>
          </a:r>
          <a:r>
            <a:rPr lang="en-US" b="1" dirty="0"/>
            <a:t>&lt;60ms execution.</a:t>
          </a:r>
        </a:p>
      </dgm:t>
    </dgm:pt>
    <dgm:pt modelId="{F0FFD754-D1B7-4C4F-A299-45F62098DEAD}" type="parTrans" cxnId="{5673FA16-8DC0-4613-B738-A39934A850CE}">
      <dgm:prSet/>
      <dgm:spPr/>
      <dgm:t>
        <a:bodyPr/>
        <a:lstStyle/>
        <a:p>
          <a:endParaRPr lang="en-US"/>
        </a:p>
      </dgm:t>
    </dgm:pt>
    <dgm:pt modelId="{0C281286-5327-497B-8BCD-437632CC8DB0}" type="sibTrans" cxnId="{5673FA16-8DC0-4613-B738-A39934A850CE}">
      <dgm:prSet/>
      <dgm:spPr/>
      <dgm:t>
        <a:bodyPr/>
        <a:lstStyle/>
        <a:p>
          <a:endParaRPr lang="en-US"/>
        </a:p>
      </dgm:t>
    </dgm:pt>
    <dgm:pt modelId="{C49BE9EF-4A8C-495F-B52E-64A5543CC97A}">
      <dgm:prSet/>
      <dgm:spPr/>
      <dgm:t>
        <a:bodyPr/>
        <a:lstStyle/>
        <a:p>
          <a:r>
            <a:rPr lang="en-US" dirty="0"/>
            <a:t>L1 – A L1 test might require the assembly plus SQL or the file system. </a:t>
          </a:r>
          <a:r>
            <a:rPr lang="en-US" b="1" dirty="0"/>
            <a:t>~&lt;400ms execution, not &gt;2s.</a:t>
          </a:r>
        </a:p>
      </dgm:t>
    </dgm:pt>
    <dgm:pt modelId="{D8F3DFBB-EDD0-486D-8A4D-A1F48C1F27E1}" type="parTrans" cxnId="{0DAA9295-9FAA-4FC8-833C-DB2E2C5081ED}">
      <dgm:prSet/>
      <dgm:spPr/>
      <dgm:t>
        <a:bodyPr/>
        <a:lstStyle/>
        <a:p>
          <a:endParaRPr lang="en-US"/>
        </a:p>
      </dgm:t>
    </dgm:pt>
    <dgm:pt modelId="{3B7B711C-12D1-43F8-BD21-BF7434910120}" type="sibTrans" cxnId="{0DAA9295-9FAA-4FC8-833C-DB2E2C5081ED}">
      <dgm:prSet/>
      <dgm:spPr/>
      <dgm:t>
        <a:bodyPr/>
        <a:lstStyle/>
        <a:p>
          <a:endParaRPr lang="en-US"/>
        </a:p>
      </dgm:t>
    </dgm:pt>
    <dgm:pt modelId="{B5CDDF4B-CEF0-4151-87BE-96956C4A3FFE}">
      <dgm:prSet/>
      <dgm:spPr/>
      <dgm:t>
        <a:bodyPr/>
        <a:lstStyle/>
        <a:p>
          <a:r>
            <a:rPr lang="en-US" b="1"/>
            <a:t>L2/L3 – Functional tests</a:t>
          </a:r>
          <a:endParaRPr lang="en-US"/>
        </a:p>
      </dgm:t>
    </dgm:pt>
    <dgm:pt modelId="{4BCA7098-4EC6-41B8-8456-0305C90ABCC1}" type="parTrans" cxnId="{D48BEDAC-6C86-4469-98A3-2F8DF395820A}">
      <dgm:prSet/>
      <dgm:spPr/>
      <dgm:t>
        <a:bodyPr/>
        <a:lstStyle/>
        <a:p>
          <a:endParaRPr lang="en-US"/>
        </a:p>
      </dgm:t>
    </dgm:pt>
    <dgm:pt modelId="{B276408B-8F64-4B14-A7F6-ABD4578761A3}" type="sibTrans" cxnId="{D48BEDAC-6C86-4469-98A3-2F8DF395820A}">
      <dgm:prSet/>
      <dgm:spPr/>
      <dgm:t>
        <a:bodyPr/>
        <a:lstStyle/>
        <a:p>
          <a:endParaRPr lang="en-US"/>
        </a:p>
      </dgm:t>
    </dgm:pt>
    <dgm:pt modelId="{82C855A6-DB29-48BB-80FB-70D2B342EF46}">
      <dgm:prSet/>
      <dgm:spPr/>
      <dgm:t>
        <a:bodyPr/>
        <a:lstStyle/>
        <a:p>
          <a:r>
            <a:rPr lang="en-US"/>
            <a:t>L2 – Functional tests run against “testable” service deployment. It is a functional test category that requires a service deployment but may have key service dependencies stubbed out in some way.</a:t>
          </a:r>
        </a:p>
      </dgm:t>
    </dgm:pt>
    <dgm:pt modelId="{BF91AE43-8AE0-47BC-90CA-BA8EF2930E12}" type="parTrans" cxnId="{9DF21D9E-4EE9-46C1-ABFF-1576A14625AE}">
      <dgm:prSet/>
      <dgm:spPr/>
      <dgm:t>
        <a:bodyPr/>
        <a:lstStyle/>
        <a:p>
          <a:endParaRPr lang="en-US"/>
        </a:p>
      </dgm:t>
    </dgm:pt>
    <dgm:pt modelId="{EFBDF0F3-6ABB-4706-9929-27456E4E1E28}" type="sibTrans" cxnId="{9DF21D9E-4EE9-46C1-ABFF-1576A14625AE}">
      <dgm:prSet/>
      <dgm:spPr/>
      <dgm:t>
        <a:bodyPr/>
        <a:lstStyle/>
        <a:p>
          <a:endParaRPr lang="en-US"/>
        </a:p>
      </dgm:t>
    </dgm:pt>
    <dgm:pt modelId="{AED1B796-67CA-4999-96B6-D357644F4708}">
      <dgm:prSet/>
      <dgm:spPr/>
      <dgm:t>
        <a:bodyPr/>
        <a:lstStyle/>
        <a:p>
          <a:r>
            <a:rPr lang="en-US" dirty="0"/>
            <a:t>L3 – This is a restricted class of integration tests that run against production. They require a full product deployment.</a:t>
          </a:r>
        </a:p>
      </dgm:t>
    </dgm:pt>
    <dgm:pt modelId="{41006F39-6B78-4108-AC4B-C84188CED9A6}" type="parTrans" cxnId="{4193967C-D038-46DA-B4CD-49401646C5E5}">
      <dgm:prSet/>
      <dgm:spPr/>
      <dgm:t>
        <a:bodyPr/>
        <a:lstStyle/>
        <a:p>
          <a:endParaRPr lang="en-US"/>
        </a:p>
      </dgm:t>
    </dgm:pt>
    <dgm:pt modelId="{914591C5-F34C-4C70-8EA2-10C3DC600FB2}" type="sibTrans" cxnId="{4193967C-D038-46DA-B4CD-49401646C5E5}">
      <dgm:prSet/>
      <dgm:spPr/>
      <dgm:t>
        <a:bodyPr/>
        <a:lstStyle/>
        <a:p>
          <a:endParaRPr lang="en-US"/>
        </a:p>
      </dgm:t>
    </dgm:pt>
    <dgm:pt modelId="{33E8913C-F825-4EFC-97F6-B8B63560AA54}" type="pres">
      <dgm:prSet presAssocID="{4C881AA0-AD83-4212-A1E2-DF56130165A6}" presName="linear" presStyleCnt="0">
        <dgm:presLayoutVars>
          <dgm:dir/>
          <dgm:animLvl val="lvl"/>
          <dgm:resizeHandles val="exact"/>
        </dgm:presLayoutVars>
      </dgm:prSet>
      <dgm:spPr/>
    </dgm:pt>
    <dgm:pt modelId="{AA502451-04BE-4F23-8A53-43AD786EB731}" type="pres">
      <dgm:prSet presAssocID="{F0431C85-B864-43A2-A766-06C61EAEE72A}" presName="parentLin" presStyleCnt="0"/>
      <dgm:spPr/>
    </dgm:pt>
    <dgm:pt modelId="{1D1DAB86-BA22-4A07-AAD9-BCB605AC7B1F}" type="pres">
      <dgm:prSet presAssocID="{F0431C85-B864-43A2-A766-06C61EAEE72A}" presName="parentLeftMargin" presStyleLbl="node1" presStyleIdx="0" presStyleCnt="2"/>
      <dgm:spPr/>
    </dgm:pt>
    <dgm:pt modelId="{4B138727-09C5-4D93-B879-E1DC588DA3A8}" type="pres">
      <dgm:prSet presAssocID="{F0431C85-B864-43A2-A766-06C61EAEE72A}" presName="parentText" presStyleLbl="node1" presStyleIdx="0" presStyleCnt="2">
        <dgm:presLayoutVars>
          <dgm:chMax val="0"/>
          <dgm:bulletEnabled val="1"/>
        </dgm:presLayoutVars>
      </dgm:prSet>
      <dgm:spPr/>
    </dgm:pt>
    <dgm:pt modelId="{964BF7D9-9E6F-473F-8627-54A841F9B7DD}" type="pres">
      <dgm:prSet presAssocID="{F0431C85-B864-43A2-A766-06C61EAEE72A}" presName="negativeSpace" presStyleCnt="0"/>
      <dgm:spPr/>
    </dgm:pt>
    <dgm:pt modelId="{CF741187-086E-43B2-9783-9F2FAA40A303}" type="pres">
      <dgm:prSet presAssocID="{F0431C85-B864-43A2-A766-06C61EAEE72A}" presName="childText" presStyleLbl="conFgAcc1" presStyleIdx="0" presStyleCnt="2">
        <dgm:presLayoutVars>
          <dgm:bulletEnabled val="1"/>
        </dgm:presLayoutVars>
      </dgm:prSet>
      <dgm:spPr/>
    </dgm:pt>
    <dgm:pt modelId="{97D87929-131B-4D41-BD88-2D073BE49758}" type="pres">
      <dgm:prSet presAssocID="{AE64B289-F064-4697-AA30-2DB6C9E6C915}" presName="spaceBetweenRectangles" presStyleCnt="0"/>
      <dgm:spPr/>
    </dgm:pt>
    <dgm:pt modelId="{98411A2F-781F-4A0B-8A83-28D8C47DD233}" type="pres">
      <dgm:prSet presAssocID="{B5CDDF4B-CEF0-4151-87BE-96956C4A3FFE}" presName="parentLin" presStyleCnt="0"/>
      <dgm:spPr/>
    </dgm:pt>
    <dgm:pt modelId="{94641555-2D76-472A-8C6D-87376EB8A2FC}" type="pres">
      <dgm:prSet presAssocID="{B5CDDF4B-CEF0-4151-87BE-96956C4A3FFE}" presName="parentLeftMargin" presStyleLbl="node1" presStyleIdx="0" presStyleCnt="2"/>
      <dgm:spPr/>
    </dgm:pt>
    <dgm:pt modelId="{B94D881F-D2F5-44C1-B79A-EA00B5F3FCAE}" type="pres">
      <dgm:prSet presAssocID="{B5CDDF4B-CEF0-4151-87BE-96956C4A3FFE}" presName="parentText" presStyleLbl="node1" presStyleIdx="1" presStyleCnt="2">
        <dgm:presLayoutVars>
          <dgm:chMax val="0"/>
          <dgm:bulletEnabled val="1"/>
        </dgm:presLayoutVars>
      </dgm:prSet>
      <dgm:spPr/>
    </dgm:pt>
    <dgm:pt modelId="{906FF859-0328-42E3-B099-6BAD42D7EF8F}" type="pres">
      <dgm:prSet presAssocID="{B5CDDF4B-CEF0-4151-87BE-96956C4A3FFE}" presName="negativeSpace" presStyleCnt="0"/>
      <dgm:spPr/>
    </dgm:pt>
    <dgm:pt modelId="{95E3AB1F-A1EF-413C-B5FA-F506F9219518}" type="pres">
      <dgm:prSet presAssocID="{B5CDDF4B-CEF0-4151-87BE-96956C4A3FFE}" presName="childText" presStyleLbl="conFgAcc1" presStyleIdx="1" presStyleCnt="2">
        <dgm:presLayoutVars>
          <dgm:bulletEnabled val="1"/>
        </dgm:presLayoutVars>
      </dgm:prSet>
      <dgm:spPr/>
    </dgm:pt>
  </dgm:ptLst>
  <dgm:cxnLst>
    <dgm:cxn modelId="{94754805-00FC-4526-AB6E-6AD57899A521}" type="presOf" srcId="{B5CDDF4B-CEF0-4151-87BE-96956C4A3FFE}" destId="{94641555-2D76-472A-8C6D-87376EB8A2FC}" srcOrd="0" destOrd="0" presId="urn:microsoft.com/office/officeart/2005/8/layout/list1"/>
    <dgm:cxn modelId="{5673FA16-8DC0-4613-B738-A39934A850CE}" srcId="{F0431C85-B864-43A2-A766-06C61EAEE72A}" destId="{F65B0B3D-A549-490D-A39E-0F95F58E0580}" srcOrd="0" destOrd="0" parTransId="{F0FFD754-D1B7-4C4F-A299-45F62098DEAD}" sibTransId="{0C281286-5327-497B-8BCD-437632CC8DB0}"/>
    <dgm:cxn modelId="{948E0F40-7B39-4B21-B03A-A263F8C4D55A}" type="presOf" srcId="{F0431C85-B864-43A2-A766-06C61EAEE72A}" destId="{4B138727-09C5-4D93-B879-E1DC588DA3A8}" srcOrd="1" destOrd="0" presId="urn:microsoft.com/office/officeart/2005/8/layout/list1"/>
    <dgm:cxn modelId="{5D6F3A5F-B781-43A9-B3A7-355F068EEE46}" srcId="{4C881AA0-AD83-4212-A1E2-DF56130165A6}" destId="{F0431C85-B864-43A2-A766-06C61EAEE72A}" srcOrd="0" destOrd="0" parTransId="{2F0AC19B-B653-4C69-A25A-938E26D39483}" sibTransId="{AE64B289-F064-4697-AA30-2DB6C9E6C915}"/>
    <dgm:cxn modelId="{084AAB67-22F0-41B9-8CD0-29074D1452CF}" type="presOf" srcId="{B5CDDF4B-CEF0-4151-87BE-96956C4A3FFE}" destId="{B94D881F-D2F5-44C1-B79A-EA00B5F3FCAE}" srcOrd="1" destOrd="0" presId="urn:microsoft.com/office/officeart/2005/8/layout/list1"/>
    <dgm:cxn modelId="{6757424C-A459-427C-AF07-F56C400B69A6}" type="presOf" srcId="{AED1B796-67CA-4999-96B6-D357644F4708}" destId="{95E3AB1F-A1EF-413C-B5FA-F506F9219518}" srcOrd="0" destOrd="1" presId="urn:microsoft.com/office/officeart/2005/8/layout/list1"/>
    <dgm:cxn modelId="{4193967C-D038-46DA-B4CD-49401646C5E5}" srcId="{B5CDDF4B-CEF0-4151-87BE-96956C4A3FFE}" destId="{AED1B796-67CA-4999-96B6-D357644F4708}" srcOrd="1" destOrd="0" parTransId="{41006F39-6B78-4108-AC4B-C84188CED9A6}" sibTransId="{914591C5-F34C-4C70-8EA2-10C3DC600FB2}"/>
    <dgm:cxn modelId="{A3E75E81-ECFB-4B7D-8800-41A908F5249D}" type="presOf" srcId="{F65B0B3D-A549-490D-A39E-0F95F58E0580}" destId="{CF741187-086E-43B2-9783-9F2FAA40A303}" srcOrd="0" destOrd="0" presId="urn:microsoft.com/office/officeart/2005/8/layout/list1"/>
    <dgm:cxn modelId="{0DAA9295-9FAA-4FC8-833C-DB2E2C5081ED}" srcId="{F0431C85-B864-43A2-A766-06C61EAEE72A}" destId="{C49BE9EF-4A8C-495F-B52E-64A5543CC97A}" srcOrd="1" destOrd="0" parTransId="{D8F3DFBB-EDD0-486D-8A4D-A1F48C1F27E1}" sibTransId="{3B7B711C-12D1-43F8-BD21-BF7434910120}"/>
    <dgm:cxn modelId="{C25A2E99-1475-4474-9211-51B6F5DE3943}" type="presOf" srcId="{4C881AA0-AD83-4212-A1E2-DF56130165A6}" destId="{33E8913C-F825-4EFC-97F6-B8B63560AA54}" srcOrd="0" destOrd="0" presId="urn:microsoft.com/office/officeart/2005/8/layout/list1"/>
    <dgm:cxn modelId="{9DF21D9E-4EE9-46C1-ABFF-1576A14625AE}" srcId="{B5CDDF4B-CEF0-4151-87BE-96956C4A3FFE}" destId="{82C855A6-DB29-48BB-80FB-70D2B342EF46}" srcOrd="0" destOrd="0" parTransId="{BF91AE43-8AE0-47BC-90CA-BA8EF2930E12}" sibTransId="{EFBDF0F3-6ABB-4706-9929-27456E4E1E28}"/>
    <dgm:cxn modelId="{62EEF6A2-41C1-42AB-A2B1-690B5EFE4862}" type="presOf" srcId="{82C855A6-DB29-48BB-80FB-70D2B342EF46}" destId="{95E3AB1F-A1EF-413C-B5FA-F506F9219518}" srcOrd="0" destOrd="0" presId="urn:microsoft.com/office/officeart/2005/8/layout/list1"/>
    <dgm:cxn modelId="{D48BEDAC-6C86-4469-98A3-2F8DF395820A}" srcId="{4C881AA0-AD83-4212-A1E2-DF56130165A6}" destId="{B5CDDF4B-CEF0-4151-87BE-96956C4A3FFE}" srcOrd="1" destOrd="0" parTransId="{4BCA7098-4EC6-41B8-8456-0305C90ABCC1}" sibTransId="{B276408B-8F64-4B14-A7F6-ABD4578761A3}"/>
    <dgm:cxn modelId="{B3CBDDF1-E6C1-458C-AA39-017F30255E1C}" type="presOf" srcId="{C49BE9EF-4A8C-495F-B52E-64A5543CC97A}" destId="{CF741187-086E-43B2-9783-9F2FAA40A303}" srcOrd="0" destOrd="1" presId="urn:microsoft.com/office/officeart/2005/8/layout/list1"/>
    <dgm:cxn modelId="{5B6338F8-7958-48B0-8780-447EFC40538C}" type="presOf" srcId="{F0431C85-B864-43A2-A766-06C61EAEE72A}" destId="{1D1DAB86-BA22-4A07-AAD9-BCB605AC7B1F}" srcOrd="0" destOrd="0" presId="urn:microsoft.com/office/officeart/2005/8/layout/list1"/>
    <dgm:cxn modelId="{EFB9890B-FD60-47A6-BD91-1E11466F5F71}" type="presParOf" srcId="{33E8913C-F825-4EFC-97F6-B8B63560AA54}" destId="{AA502451-04BE-4F23-8A53-43AD786EB731}" srcOrd="0" destOrd="0" presId="urn:microsoft.com/office/officeart/2005/8/layout/list1"/>
    <dgm:cxn modelId="{340E83D6-F15D-49E0-B5EC-BA987EB68F03}" type="presParOf" srcId="{AA502451-04BE-4F23-8A53-43AD786EB731}" destId="{1D1DAB86-BA22-4A07-AAD9-BCB605AC7B1F}" srcOrd="0" destOrd="0" presId="urn:microsoft.com/office/officeart/2005/8/layout/list1"/>
    <dgm:cxn modelId="{10840207-B60B-4484-8A5B-7355D0B93D46}" type="presParOf" srcId="{AA502451-04BE-4F23-8A53-43AD786EB731}" destId="{4B138727-09C5-4D93-B879-E1DC588DA3A8}" srcOrd="1" destOrd="0" presId="urn:microsoft.com/office/officeart/2005/8/layout/list1"/>
    <dgm:cxn modelId="{04F78F05-AAF6-4EA0-BCD8-97BDF4D66B86}" type="presParOf" srcId="{33E8913C-F825-4EFC-97F6-B8B63560AA54}" destId="{964BF7D9-9E6F-473F-8627-54A841F9B7DD}" srcOrd="1" destOrd="0" presId="urn:microsoft.com/office/officeart/2005/8/layout/list1"/>
    <dgm:cxn modelId="{FBA4A267-E43A-4169-B324-C3D2A312A4C6}" type="presParOf" srcId="{33E8913C-F825-4EFC-97F6-B8B63560AA54}" destId="{CF741187-086E-43B2-9783-9F2FAA40A303}" srcOrd="2" destOrd="0" presId="urn:microsoft.com/office/officeart/2005/8/layout/list1"/>
    <dgm:cxn modelId="{C8CBB73C-7D0C-408B-97CA-E85FB228AA4E}" type="presParOf" srcId="{33E8913C-F825-4EFC-97F6-B8B63560AA54}" destId="{97D87929-131B-4D41-BD88-2D073BE49758}" srcOrd="3" destOrd="0" presId="urn:microsoft.com/office/officeart/2005/8/layout/list1"/>
    <dgm:cxn modelId="{F6BBE53F-1929-48A0-B30F-6CC5458D93CF}" type="presParOf" srcId="{33E8913C-F825-4EFC-97F6-B8B63560AA54}" destId="{98411A2F-781F-4A0B-8A83-28D8C47DD233}" srcOrd="4" destOrd="0" presId="urn:microsoft.com/office/officeart/2005/8/layout/list1"/>
    <dgm:cxn modelId="{230D8AFE-70FA-4767-9377-78802BB5ADC6}" type="presParOf" srcId="{98411A2F-781F-4A0B-8A83-28D8C47DD233}" destId="{94641555-2D76-472A-8C6D-87376EB8A2FC}" srcOrd="0" destOrd="0" presId="urn:microsoft.com/office/officeart/2005/8/layout/list1"/>
    <dgm:cxn modelId="{4CFFBC8C-A94F-4996-B0A5-B64C6F34D75A}" type="presParOf" srcId="{98411A2F-781F-4A0B-8A83-28D8C47DD233}" destId="{B94D881F-D2F5-44C1-B79A-EA00B5F3FCAE}" srcOrd="1" destOrd="0" presId="urn:microsoft.com/office/officeart/2005/8/layout/list1"/>
    <dgm:cxn modelId="{64F66A63-DBDB-41DB-88A2-3281665F6C5B}" type="presParOf" srcId="{33E8913C-F825-4EFC-97F6-B8B63560AA54}" destId="{906FF859-0328-42E3-B099-6BAD42D7EF8F}" srcOrd="5" destOrd="0" presId="urn:microsoft.com/office/officeart/2005/8/layout/list1"/>
    <dgm:cxn modelId="{44E04662-B9A3-462B-B4A0-64ABEA6E0B7B}" type="presParOf" srcId="{33E8913C-F825-4EFC-97F6-B8B63560AA54}" destId="{95E3AB1F-A1EF-413C-B5FA-F506F921951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F9DABC-B9D6-46B3-901A-EFE9A0F3B1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87CA04B-8CA9-45CB-BFC9-136414B3BDE4}">
      <dgm:prSet/>
      <dgm:spPr/>
      <dgm:t>
        <a:bodyPr/>
        <a:lstStyle/>
        <a:p>
          <a:pPr>
            <a:lnSpc>
              <a:spcPct val="100000"/>
            </a:lnSpc>
          </a:pPr>
          <a:r>
            <a:rPr lang="en-US"/>
            <a:t>Requires no human interaction to start or collect results.</a:t>
          </a:r>
        </a:p>
      </dgm:t>
    </dgm:pt>
    <dgm:pt modelId="{704B001C-C6E6-4AC1-9CE3-EB72627C8FA5}" type="parTrans" cxnId="{F69C8A56-1752-4FC5-BCEE-9ACA28C33F1D}">
      <dgm:prSet/>
      <dgm:spPr/>
      <dgm:t>
        <a:bodyPr/>
        <a:lstStyle/>
        <a:p>
          <a:endParaRPr lang="en-US"/>
        </a:p>
      </dgm:t>
    </dgm:pt>
    <dgm:pt modelId="{AE93266C-3A59-4EE3-B382-09F957307062}" type="sibTrans" cxnId="{F69C8A56-1752-4FC5-BCEE-9ACA28C33F1D}">
      <dgm:prSet/>
      <dgm:spPr/>
      <dgm:t>
        <a:bodyPr/>
        <a:lstStyle/>
        <a:p>
          <a:endParaRPr lang="en-US"/>
        </a:p>
      </dgm:t>
    </dgm:pt>
    <dgm:pt modelId="{FE22E06E-E48A-42EA-AC47-DBC250E1C1A5}">
      <dgm:prSet/>
      <dgm:spPr/>
      <dgm:t>
        <a:bodyPr/>
        <a:lstStyle/>
        <a:p>
          <a:pPr>
            <a:lnSpc>
              <a:spcPct val="100000"/>
            </a:lnSpc>
          </a:pPr>
          <a:r>
            <a:rPr lang="en-US"/>
            <a:t>Provides a consistent result regardless of changes to external changes.</a:t>
          </a:r>
        </a:p>
      </dgm:t>
    </dgm:pt>
    <dgm:pt modelId="{2AD27AB5-C10A-4E4F-9DB3-31D544687E3F}" type="parTrans" cxnId="{2E142C2B-3955-4965-97DC-D238439516C7}">
      <dgm:prSet/>
      <dgm:spPr/>
      <dgm:t>
        <a:bodyPr/>
        <a:lstStyle/>
        <a:p>
          <a:endParaRPr lang="en-US"/>
        </a:p>
      </dgm:t>
    </dgm:pt>
    <dgm:pt modelId="{4B180780-A659-4C0A-B0FA-6807F801A2A8}" type="sibTrans" cxnId="{2E142C2B-3955-4965-97DC-D238439516C7}">
      <dgm:prSet/>
      <dgm:spPr/>
      <dgm:t>
        <a:bodyPr/>
        <a:lstStyle/>
        <a:p>
          <a:endParaRPr lang="en-US"/>
        </a:p>
      </dgm:t>
    </dgm:pt>
    <dgm:pt modelId="{660712BE-862D-4693-83DC-B49A155D6FAA}">
      <dgm:prSet/>
      <dgm:spPr/>
      <dgm:t>
        <a:bodyPr/>
        <a:lstStyle/>
        <a:p>
          <a:pPr>
            <a:lnSpc>
              <a:spcPct val="100000"/>
            </a:lnSpc>
          </a:pPr>
          <a:r>
            <a:rPr lang="en-US"/>
            <a:t>Should be singularly focused.</a:t>
          </a:r>
        </a:p>
      </dgm:t>
    </dgm:pt>
    <dgm:pt modelId="{4C54EF0E-C2C2-464F-8880-EE8197497E7B}" type="parTrans" cxnId="{A46E9136-61C3-44F4-AF25-83314874F23E}">
      <dgm:prSet/>
      <dgm:spPr/>
      <dgm:t>
        <a:bodyPr/>
        <a:lstStyle/>
        <a:p>
          <a:endParaRPr lang="en-US"/>
        </a:p>
      </dgm:t>
    </dgm:pt>
    <dgm:pt modelId="{CCAF7244-0064-41C9-8335-92BC0CEF1814}" type="sibTrans" cxnId="{A46E9136-61C3-44F4-AF25-83314874F23E}">
      <dgm:prSet/>
      <dgm:spPr/>
      <dgm:t>
        <a:bodyPr/>
        <a:lstStyle/>
        <a:p>
          <a:endParaRPr lang="en-US"/>
        </a:p>
      </dgm:t>
    </dgm:pt>
    <dgm:pt modelId="{A055E568-7D1F-4438-B672-7DF603FA80B5}">
      <dgm:prSet/>
      <dgm:spPr/>
      <dgm:t>
        <a:bodyPr/>
        <a:lstStyle/>
        <a:p>
          <a:pPr>
            <a:lnSpc>
              <a:spcPct val="100000"/>
            </a:lnSpc>
          </a:pPr>
          <a:r>
            <a:rPr lang="en-US"/>
            <a:t>Should invoke a small portion of code and observe the result.</a:t>
          </a:r>
        </a:p>
      </dgm:t>
    </dgm:pt>
    <dgm:pt modelId="{E2F49851-EC8A-4B5A-B6D7-1C20650F3A5B}" type="parTrans" cxnId="{47B51BC6-BBE8-4593-BF14-1D0E96950994}">
      <dgm:prSet/>
      <dgm:spPr/>
      <dgm:t>
        <a:bodyPr/>
        <a:lstStyle/>
        <a:p>
          <a:endParaRPr lang="en-US"/>
        </a:p>
      </dgm:t>
    </dgm:pt>
    <dgm:pt modelId="{6572AFAF-5CD5-43D6-A92E-162E9A2353B4}" type="sibTrans" cxnId="{47B51BC6-BBE8-4593-BF14-1D0E96950994}">
      <dgm:prSet/>
      <dgm:spPr/>
      <dgm:t>
        <a:bodyPr/>
        <a:lstStyle/>
        <a:p>
          <a:endParaRPr lang="en-US"/>
        </a:p>
      </dgm:t>
    </dgm:pt>
    <dgm:pt modelId="{3638DBED-9E5D-4ACA-B4B8-22417148A3B3}">
      <dgm:prSet/>
      <dgm:spPr/>
      <dgm:t>
        <a:bodyPr/>
        <a:lstStyle/>
        <a:p>
          <a:pPr>
            <a:lnSpc>
              <a:spcPct val="100000"/>
            </a:lnSpc>
          </a:pPr>
          <a:r>
            <a:rPr lang="en-US"/>
            <a:t>Follows the three A’s:</a:t>
          </a:r>
        </a:p>
      </dgm:t>
    </dgm:pt>
    <dgm:pt modelId="{1406969B-6B58-4AFA-95F4-DF897725D564}" type="parTrans" cxnId="{1B43BC67-7494-4A7A-A72A-B67B166108D4}">
      <dgm:prSet/>
      <dgm:spPr/>
      <dgm:t>
        <a:bodyPr/>
        <a:lstStyle/>
        <a:p>
          <a:endParaRPr lang="en-US"/>
        </a:p>
      </dgm:t>
    </dgm:pt>
    <dgm:pt modelId="{A69EBD63-8F49-4D6C-A957-1B6D38E5D056}" type="sibTrans" cxnId="{1B43BC67-7494-4A7A-A72A-B67B166108D4}">
      <dgm:prSet/>
      <dgm:spPr/>
      <dgm:t>
        <a:bodyPr/>
        <a:lstStyle/>
        <a:p>
          <a:endParaRPr lang="en-US"/>
        </a:p>
      </dgm:t>
    </dgm:pt>
    <dgm:pt modelId="{367AF72A-73FD-45BC-96EE-B15BF13F6B00}">
      <dgm:prSet custT="1"/>
      <dgm:spPr/>
      <dgm:t>
        <a:bodyPr/>
        <a:lstStyle/>
        <a:p>
          <a:pPr>
            <a:lnSpc>
              <a:spcPct val="100000"/>
            </a:lnSpc>
          </a:pPr>
          <a:r>
            <a:rPr lang="en-US" sz="1800" dirty="0"/>
            <a:t>Arrange, Act, Assert</a:t>
          </a:r>
        </a:p>
      </dgm:t>
    </dgm:pt>
    <dgm:pt modelId="{E2E6045A-1FE1-4E03-A4CD-AFC52764C22C}" type="parTrans" cxnId="{67E4DE14-201A-4CDD-BBE3-4B14DF320632}">
      <dgm:prSet/>
      <dgm:spPr/>
      <dgm:t>
        <a:bodyPr/>
        <a:lstStyle/>
        <a:p>
          <a:endParaRPr lang="en-US"/>
        </a:p>
      </dgm:t>
    </dgm:pt>
    <dgm:pt modelId="{2E43EC61-D220-404D-ACF9-9861D70600B6}" type="sibTrans" cxnId="{67E4DE14-201A-4CDD-BBE3-4B14DF320632}">
      <dgm:prSet/>
      <dgm:spPr/>
      <dgm:t>
        <a:bodyPr/>
        <a:lstStyle/>
        <a:p>
          <a:endParaRPr lang="en-US"/>
        </a:p>
      </dgm:t>
    </dgm:pt>
    <dgm:pt modelId="{8533B848-9F82-466C-ADED-E1626F9D3BB8}" type="pres">
      <dgm:prSet presAssocID="{69F9DABC-B9D6-46B3-901A-EFE9A0F3B158}" presName="root" presStyleCnt="0">
        <dgm:presLayoutVars>
          <dgm:dir/>
          <dgm:resizeHandles val="exact"/>
        </dgm:presLayoutVars>
      </dgm:prSet>
      <dgm:spPr/>
    </dgm:pt>
    <dgm:pt modelId="{4E87DAA1-8BBD-446B-B97A-DB5A4EB0486C}" type="pres">
      <dgm:prSet presAssocID="{087CA04B-8CA9-45CB-BFC9-136414B3BDE4}" presName="compNode" presStyleCnt="0"/>
      <dgm:spPr/>
    </dgm:pt>
    <dgm:pt modelId="{94848901-1FD3-4E10-975B-34923831B213}" type="pres">
      <dgm:prSet presAssocID="{087CA04B-8CA9-45CB-BFC9-136414B3BDE4}" presName="bgRect" presStyleLbl="bgShp" presStyleIdx="0" presStyleCnt="5"/>
      <dgm:spPr/>
    </dgm:pt>
    <dgm:pt modelId="{A1A9A267-62C3-47E1-9B09-7CA8BF74BDB9}" type="pres">
      <dgm:prSet presAssocID="{087CA04B-8CA9-45CB-BFC9-136414B3BDE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19387752-E1EA-4FA9-BFBD-4926D858877C}" type="pres">
      <dgm:prSet presAssocID="{087CA04B-8CA9-45CB-BFC9-136414B3BDE4}" presName="spaceRect" presStyleCnt="0"/>
      <dgm:spPr/>
    </dgm:pt>
    <dgm:pt modelId="{901B83B7-D9C7-4806-A051-429C301C1040}" type="pres">
      <dgm:prSet presAssocID="{087CA04B-8CA9-45CB-BFC9-136414B3BDE4}" presName="parTx" presStyleLbl="revTx" presStyleIdx="0" presStyleCnt="6">
        <dgm:presLayoutVars>
          <dgm:chMax val="0"/>
          <dgm:chPref val="0"/>
        </dgm:presLayoutVars>
      </dgm:prSet>
      <dgm:spPr/>
    </dgm:pt>
    <dgm:pt modelId="{0B2C2C25-8FDB-41C1-AB4F-EF23F85CF0E5}" type="pres">
      <dgm:prSet presAssocID="{AE93266C-3A59-4EE3-B382-09F957307062}" presName="sibTrans" presStyleCnt="0"/>
      <dgm:spPr/>
    </dgm:pt>
    <dgm:pt modelId="{E918F661-1F5A-4B90-BC63-A9685435499B}" type="pres">
      <dgm:prSet presAssocID="{FE22E06E-E48A-42EA-AC47-DBC250E1C1A5}" presName="compNode" presStyleCnt="0"/>
      <dgm:spPr/>
    </dgm:pt>
    <dgm:pt modelId="{2A31A487-5F66-408A-BC56-4BCD3E7FFE0A}" type="pres">
      <dgm:prSet presAssocID="{FE22E06E-E48A-42EA-AC47-DBC250E1C1A5}" presName="bgRect" presStyleLbl="bgShp" presStyleIdx="1" presStyleCnt="5"/>
      <dgm:spPr/>
    </dgm:pt>
    <dgm:pt modelId="{9BB3A2FF-AB38-48CC-9A76-225D4290FBAD}" type="pres">
      <dgm:prSet presAssocID="{FE22E06E-E48A-42EA-AC47-DBC250E1C1A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finity"/>
        </a:ext>
      </dgm:extLst>
    </dgm:pt>
    <dgm:pt modelId="{099963A1-715F-4F55-B64B-D26E60E68A04}" type="pres">
      <dgm:prSet presAssocID="{FE22E06E-E48A-42EA-AC47-DBC250E1C1A5}" presName="spaceRect" presStyleCnt="0"/>
      <dgm:spPr/>
    </dgm:pt>
    <dgm:pt modelId="{6CA43938-5FAB-4292-ACA4-906349B3A9FA}" type="pres">
      <dgm:prSet presAssocID="{FE22E06E-E48A-42EA-AC47-DBC250E1C1A5}" presName="parTx" presStyleLbl="revTx" presStyleIdx="1" presStyleCnt="6">
        <dgm:presLayoutVars>
          <dgm:chMax val="0"/>
          <dgm:chPref val="0"/>
        </dgm:presLayoutVars>
      </dgm:prSet>
      <dgm:spPr/>
    </dgm:pt>
    <dgm:pt modelId="{A86A25B7-D0A3-4B22-A564-598A4FD02311}" type="pres">
      <dgm:prSet presAssocID="{4B180780-A659-4C0A-B0FA-6807F801A2A8}" presName="sibTrans" presStyleCnt="0"/>
      <dgm:spPr/>
    </dgm:pt>
    <dgm:pt modelId="{F37F498F-21B8-49D8-B3E9-57D04A8A4C69}" type="pres">
      <dgm:prSet presAssocID="{660712BE-862D-4693-83DC-B49A155D6FAA}" presName="compNode" presStyleCnt="0"/>
      <dgm:spPr/>
    </dgm:pt>
    <dgm:pt modelId="{8684175A-9F73-48EA-8F66-E09D2950EFF9}" type="pres">
      <dgm:prSet presAssocID="{660712BE-862D-4693-83DC-B49A155D6FAA}" presName="bgRect" presStyleLbl="bgShp" presStyleIdx="2" presStyleCnt="5"/>
      <dgm:spPr/>
    </dgm:pt>
    <dgm:pt modelId="{F60ED2F5-D6F2-41E7-B0B9-C8DEDAC08979}" type="pres">
      <dgm:prSet presAssocID="{660712BE-862D-4693-83DC-B49A155D6FA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arget"/>
        </a:ext>
      </dgm:extLst>
    </dgm:pt>
    <dgm:pt modelId="{A8252A19-F770-436E-989A-49C740BB9848}" type="pres">
      <dgm:prSet presAssocID="{660712BE-862D-4693-83DC-B49A155D6FAA}" presName="spaceRect" presStyleCnt="0"/>
      <dgm:spPr/>
    </dgm:pt>
    <dgm:pt modelId="{EDD16E09-A5EA-4AD4-9089-12E0C099AE97}" type="pres">
      <dgm:prSet presAssocID="{660712BE-862D-4693-83DC-B49A155D6FAA}" presName="parTx" presStyleLbl="revTx" presStyleIdx="2" presStyleCnt="6">
        <dgm:presLayoutVars>
          <dgm:chMax val="0"/>
          <dgm:chPref val="0"/>
        </dgm:presLayoutVars>
      </dgm:prSet>
      <dgm:spPr/>
    </dgm:pt>
    <dgm:pt modelId="{DD7C4BE9-B833-4623-BBB2-AA29850407E2}" type="pres">
      <dgm:prSet presAssocID="{CCAF7244-0064-41C9-8335-92BC0CEF1814}" presName="sibTrans" presStyleCnt="0"/>
      <dgm:spPr/>
    </dgm:pt>
    <dgm:pt modelId="{A38DF2D6-A5E9-4DD3-80D7-035FB519B635}" type="pres">
      <dgm:prSet presAssocID="{A055E568-7D1F-4438-B672-7DF603FA80B5}" presName="compNode" presStyleCnt="0"/>
      <dgm:spPr/>
    </dgm:pt>
    <dgm:pt modelId="{7C4AB371-3B24-49E9-B21C-C7C087A2856B}" type="pres">
      <dgm:prSet presAssocID="{A055E568-7D1F-4438-B672-7DF603FA80B5}" presName="bgRect" presStyleLbl="bgShp" presStyleIdx="3" presStyleCnt="5"/>
      <dgm:spPr/>
    </dgm:pt>
    <dgm:pt modelId="{1A92D8E3-D6E4-4421-8E18-A30107C0F87B}" type="pres">
      <dgm:prSet presAssocID="{A055E568-7D1F-4438-B672-7DF603FA80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g under magnifying glass"/>
        </a:ext>
      </dgm:extLst>
    </dgm:pt>
    <dgm:pt modelId="{32CFD5B3-FFC4-49FF-9EB5-A479AC9C8368}" type="pres">
      <dgm:prSet presAssocID="{A055E568-7D1F-4438-B672-7DF603FA80B5}" presName="spaceRect" presStyleCnt="0"/>
      <dgm:spPr/>
    </dgm:pt>
    <dgm:pt modelId="{CADC0708-9809-4D02-884F-988B0E9A0110}" type="pres">
      <dgm:prSet presAssocID="{A055E568-7D1F-4438-B672-7DF603FA80B5}" presName="parTx" presStyleLbl="revTx" presStyleIdx="3" presStyleCnt="6">
        <dgm:presLayoutVars>
          <dgm:chMax val="0"/>
          <dgm:chPref val="0"/>
        </dgm:presLayoutVars>
      </dgm:prSet>
      <dgm:spPr/>
    </dgm:pt>
    <dgm:pt modelId="{6982E1FF-CEF9-48F2-B18E-BC9B0C55B436}" type="pres">
      <dgm:prSet presAssocID="{6572AFAF-5CD5-43D6-A92E-162E9A2353B4}" presName="sibTrans" presStyleCnt="0"/>
      <dgm:spPr/>
    </dgm:pt>
    <dgm:pt modelId="{4E4F855D-98F2-4E7A-B13B-FD6D65535B5C}" type="pres">
      <dgm:prSet presAssocID="{3638DBED-9E5D-4ACA-B4B8-22417148A3B3}" presName="compNode" presStyleCnt="0"/>
      <dgm:spPr/>
    </dgm:pt>
    <dgm:pt modelId="{473EC5E2-439C-48C0-AB78-EA2C436DF0BA}" type="pres">
      <dgm:prSet presAssocID="{3638DBED-9E5D-4ACA-B4B8-22417148A3B3}" presName="bgRect" presStyleLbl="bgShp" presStyleIdx="4" presStyleCnt="5"/>
      <dgm:spPr/>
    </dgm:pt>
    <dgm:pt modelId="{C266D4F3-E83B-480C-96D0-1BC01B2160E2}" type="pres">
      <dgm:prSet presAssocID="{3638DBED-9E5D-4ACA-B4B8-22417148A3B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hecklist"/>
        </a:ext>
      </dgm:extLst>
    </dgm:pt>
    <dgm:pt modelId="{45DDBCDD-9EC5-4766-A623-2C4B59624737}" type="pres">
      <dgm:prSet presAssocID="{3638DBED-9E5D-4ACA-B4B8-22417148A3B3}" presName="spaceRect" presStyleCnt="0"/>
      <dgm:spPr/>
    </dgm:pt>
    <dgm:pt modelId="{13668231-116F-4F9B-AEF4-46011FCA245A}" type="pres">
      <dgm:prSet presAssocID="{3638DBED-9E5D-4ACA-B4B8-22417148A3B3}" presName="parTx" presStyleLbl="revTx" presStyleIdx="4" presStyleCnt="6">
        <dgm:presLayoutVars>
          <dgm:chMax val="0"/>
          <dgm:chPref val="0"/>
        </dgm:presLayoutVars>
      </dgm:prSet>
      <dgm:spPr/>
    </dgm:pt>
    <dgm:pt modelId="{13E15853-018C-4BAD-AC3B-E97B756E2183}" type="pres">
      <dgm:prSet presAssocID="{3638DBED-9E5D-4ACA-B4B8-22417148A3B3}" presName="desTx" presStyleLbl="revTx" presStyleIdx="5" presStyleCnt="6">
        <dgm:presLayoutVars/>
      </dgm:prSet>
      <dgm:spPr/>
    </dgm:pt>
  </dgm:ptLst>
  <dgm:cxnLst>
    <dgm:cxn modelId="{67E4DE14-201A-4CDD-BBE3-4B14DF320632}" srcId="{3638DBED-9E5D-4ACA-B4B8-22417148A3B3}" destId="{367AF72A-73FD-45BC-96EE-B15BF13F6B00}" srcOrd="0" destOrd="0" parTransId="{E2E6045A-1FE1-4E03-A4CD-AFC52764C22C}" sibTransId="{2E43EC61-D220-404D-ACF9-9861D70600B6}"/>
    <dgm:cxn modelId="{2E142C2B-3955-4965-97DC-D238439516C7}" srcId="{69F9DABC-B9D6-46B3-901A-EFE9A0F3B158}" destId="{FE22E06E-E48A-42EA-AC47-DBC250E1C1A5}" srcOrd="1" destOrd="0" parTransId="{2AD27AB5-C10A-4E4F-9DB3-31D544687E3F}" sibTransId="{4B180780-A659-4C0A-B0FA-6807F801A2A8}"/>
    <dgm:cxn modelId="{EB662536-9828-4E1A-971B-400DFF5CED01}" type="presOf" srcId="{FE22E06E-E48A-42EA-AC47-DBC250E1C1A5}" destId="{6CA43938-5FAB-4292-ACA4-906349B3A9FA}" srcOrd="0" destOrd="0" presId="urn:microsoft.com/office/officeart/2018/2/layout/IconVerticalSolidList"/>
    <dgm:cxn modelId="{A46E9136-61C3-44F4-AF25-83314874F23E}" srcId="{69F9DABC-B9D6-46B3-901A-EFE9A0F3B158}" destId="{660712BE-862D-4693-83DC-B49A155D6FAA}" srcOrd="2" destOrd="0" parTransId="{4C54EF0E-C2C2-464F-8880-EE8197497E7B}" sibTransId="{CCAF7244-0064-41C9-8335-92BC0CEF1814}"/>
    <dgm:cxn modelId="{1B43BC67-7494-4A7A-A72A-B67B166108D4}" srcId="{69F9DABC-B9D6-46B3-901A-EFE9A0F3B158}" destId="{3638DBED-9E5D-4ACA-B4B8-22417148A3B3}" srcOrd="4" destOrd="0" parTransId="{1406969B-6B58-4AFA-95F4-DF897725D564}" sibTransId="{A69EBD63-8F49-4D6C-A957-1B6D38E5D056}"/>
    <dgm:cxn modelId="{27F4C64F-DDAA-457B-A442-A14FDCFA0C6A}" type="presOf" srcId="{660712BE-862D-4693-83DC-B49A155D6FAA}" destId="{EDD16E09-A5EA-4AD4-9089-12E0C099AE97}" srcOrd="0" destOrd="0" presId="urn:microsoft.com/office/officeart/2018/2/layout/IconVerticalSolidList"/>
    <dgm:cxn modelId="{F69C8A56-1752-4FC5-BCEE-9ACA28C33F1D}" srcId="{69F9DABC-B9D6-46B3-901A-EFE9A0F3B158}" destId="{087CA04B-8CA9-45CB-BFC9-136414B3BDE4}" srcOrd="0" destOrd="0" parTransId="{704B001C-C6E6-4AC1-9CE3-EB72627C8FA5}" sibTransId="{AE93266C-3A59-4EE3-B382-09F957307062}"/>
    <dgm:cxn modelId="{F8B4357B-9669-4AA3-9E7C-78709AAAA399}" type="presOf" srcId="{3638DBED-9E5D-4ACA-B4B8-22417148A3B3}" destId="{13668231-116F-4F9B-AEF4-46011FCA245A}" srcOrd="0" destOrd="0" presId="urn:microsoft.com/office/officeart/2018/2/layout/IconVerticalSolidList"/>
    <dgm:cxn modelId="{A497049B-49C4-4E1C-824F-03FC1EEA27E3}" type="presOf" srcId="{69F9DABC-B9D6-46B3-901A-EFE9A0F3B158}" destId="{8533B848-9F82-466C-ADED-E1626F9D3BB8}" srcOrd="0" destOrd="0" presId="urn:microsoft.com/office/officeart/2018/2/layout/IconVerticalSolidList"/>
    <dgm:cxn modelId="{09B26AB1-C28A-469C-B1D3-27DF525E672D}" type="presOf" srcId="{A055E568-7D1F-4438-B672-7DF603FA80B5}" destId="{CADC0708-9809-4D02-884F-988B0E9A0110}" srcOrd="0" destOrd="0" presId="urn:microsoft.com/office/officeart/2018/2/layout/IconVerticalSolidList"/>
    <dgm:cxn modelId="{90B8F7B7-1B25-4335-BDBA-AE69557CAD76}" type="presOf" srcId="{367AF72A-73FD-45BC-96EE-B15BF13F6B00}" destId="{13E15853-018C-4BAD-AC3B-E97B756E2183}" srcOrd="0" destOrd="0" presId="urn:microsoft.com/office/officeart/2018/2/layout/IconVerticalSolidList"/>
    <dgm:cxn modelId="{4BCCE0BB-A23D-4BB7-BD82-77EA73A380D6}" type="presOf" srcId="{087CA04B-8CA9-45CB-BFC9-136414B3BDE4}" destId="{901B83B7-D9C7-4806-A051-429C301C1040}" srcOrd="0" destOrd="0" presId="urn:microsoft.com/office/officeart/2018/2/layout/IconVerticalSolidList"/>
    <dgm:cxn modelId="{47B51BC6-BBE8-4593-BF14-1D0E96950994}" srcId="{69F9DABC-B9D6-46B3-901A-EFE9A0F3B158}" destId="{A055E568-7D1F-4438-B672-7DF603FA80B5}" srcOrd="3" destOrd="0" parTransId="{E2F49851-EC8A-4B5A-B6D7-1C20650F3A5B}" sibTransId="{6572AFAF-5CD5-43D6-A92E-162E9A2353B4}"/>
    <dgm:cxn modelId="{EDB3C20F-013B-453C-8C85-932DA0A5A322}" type="presParOf" srcId="{8533B848-9F82-466C-ADED-E1626F9D3BB8}" destId="{4E87DAA1-8BBD-446B-B97A-DB5A4EB0486C}" srcOrd="0" destOrd="0" presId="urn:microsoft.com/office/officeart/2018/2/layout/IconVerticalSolidList"/>
    <dgm:cxn modelId="{20823D34-0648-4E33-9EB9-7EA8263B5D85}" type="presParOf" srcId="{4E87DAA1-8BBD-446B-B97A-DB5A4EB0486C}" destId="{94848901-1FD3-4E10-975B-34923831B213}" srcOrd="0" destOrd="0" presId="urn:microsoft.com/office/officeart/2018/2/layout/IconVerticalSolidList"/>
    <dgm:cxn modelId="{E71357C4-1242-4CD2-929C-C88B0F22D2C7}" type="presParOf" srcId="{4E87DAA1-8BBD-446B-B97A-DB5A4EB0486C}" destId="{A1A9A267-62C3-47E1-9B09-7CA8BF74BDB9}" srcOrd="1" destOrd="0" presId="urn:microsoft.com/office/officeart/2018/2/layout/IconVerticalSolidList"/>
    <dgm:cxn modelId="{09499F3B-A03B-44EB-A7F6-27C20622AEC9}" type="presParOf" srcId="{4E87DAA1-8BBD-446B-B97A-DB5A4EB0486C}" destId="{19387752-E1EA-4FA9-BFBD-4926D858877C}" srcOrd="2" destOrd="0" presId="urn:microsoft.com/office/officeart/2018/2/layout/IconVerticalSolidList"/>
    <dgm:cxn modelId="{0631DE2D-238A-4938-BAB5-304996AAF028}" type="presParOf" srcId="{4E87DAA1-8BBD-446B-B97A-DB5A4EB0486C}" destId="{901B83B7-D9C7-4806-A051-429C301C1040}" srcOrd="3" destOrd="0" presId="urn:microsoft.com/office/officeart/2018/2/layout/IconVerticalSolidList"/>
    <dgm:cxn modelId="{BB1EFE6A-AA6F-40C8-8E32-BC01349A8B2C}" type="presParOf" srcId="{8533B848-9F82-466C-ADED-E1626F9D3BB8}" destId="{0B2C2C25-8FDB-41C1-AB4F-EF23F85CF0E5}" srcOrd="1" destOrd="0" presId="urn:microsoft.com/office/officeart/2018/2/layout/IconVerticalSolidList"/>
    <dgm:cxn modelId="{F03EC1BC-3B82-4116-96F5-E60FDBD7EA72}" type="presParOf" srcId="{8533B848-9F82-466C-ADED-E1626F9D3BB8}" destId="{E918F661-1F5A-4B90-BC63-A9685435499B}" srcOrd="2" destOrd="0" presId="urn:microsoft.com/office/officeart/2018/2/layout/IconVerticalSolidList"/>
    <dgm:cxn modelId="{4EA5E9F7-3ED8-4627-9160-3C533D9C74EF}" type="presParOf" srcId="{E918F661-1F5A-4B90-BC63-A9685435499B}" destId="{2A31A487-5F66-408A-BC56-4BCD3E7FFE0A}" srcOrd="0" destOrd="0" presId="urn:microsoft.com/office/officeart/2018/2/layout/IconVerticalSolidList"/>
    <dgm:cxn modelId="{945D79F9-A22F-4255-A9FD-D6F792AA5F8E}" type="presParOf" srcId="{E918F661-1F5A-4B90-BC63-A9685435499B}" destId="{9BB3A2FF-AB38-48CC-9A76-225D4290FBAD}" srcOrd="1" destOrd="0" presId="urn:microsoft.com/office/officeart/2018/2/layout/IconVerticalSolidList"/>
    <dgm:cxn modelId="{86713CAC-E6D9-4B11-B755-3A8EAC68401A}" type="presParOf" srcId="{E918F661-1F5A-4B90-BC63-A9685435499B}" destId="{099963A1-715F-4F55-B64B-D26E60E68A04}" srcOrd="2" destOrd="0" presId="urn:microsoft.com/office/officeart/2018/2/layout/IconVerticalSolidList"/>
    <dgm:cxn modelId="{AC983192-5FB1-4EE7-9FDC-0BD472D70CF5}" type="presParOf" srcId="{E918F661-1F5A-4B90-BC63-A9685435499B}" destId="{6CA43938-5FAB-4292-ACA4-906349B3A9FA}" srcOrd="3" destOrd="0" presId="urn:microsoft.com/office/officeart/2018/2/layout/IconVerticalSolidList"/>
    <dgm:cxn modelId="{BCE92853-3FD5-4F55-A6E4-94686B7F131B}" type="presParOf" srcId="{8533B848-9F82-466C-ADED-E1626F9D3BB8}" destId="{A86A25B7-D0A3-4B22-A564-598A4FD02311}" srcOrd="3" destOrd="0" presId="urn:microsoft.com/office/officeart/2018/2/layout/IconVerticalSolidList"/>
    <dgm:cxn modelId="{7782A460-4098-4A1D-875F-3C985F5D7565}" type="presParOf" srcId="{8533B848-9F82-466C-ADED-E1626F9D3BB8}" destId="{F37F498F-21B8-49D8-B3E9-57D04A8A4C69}" srcOrd="4" destOrd="0" presId="urn:microsoft.com/office/officeart/2018/2/layout/IconVerticalSolidList"/>
    <dgm:cxn modelId="{6ED14D20-2534-4124-8717-65DC48CA8D0C}" type="presParOf" srcId="{F37F498F-21B8-49D8-B3E9-57D04A8A4C69}" destId="{8684175A-9F73-48EA-8F66-E09D2950EFF9}" srcOrd="0" destOrd="0" presId="urn:microsoft.com/office/officeart/2018/2/layout/IconVerticalSolidList"/>
    <dgm:cxn modelId="{275F78E7-30BC-4B70-940C-69F8C7211CA7}" type="presParOf" srcId="{F37F498F-21B8-49D8-B3E9-57D04A8A4C69}" destId="{F60ED2F5-D6F2-41E7-B0B9-C8DEDAC08979}" srcOrd="1" destOrd="0" presId="urn:microsoft.com/office/officeart/2018/2/layout/IconVerticalSolidList"/>
    <dgm:cxn modelId="{2D7B50DF-92B8-4AAD-B7EB-091FBD610A26}" type="presParOf" srcId="{F37F498F-21B8-49D8-B3E9-57D04A8A4C69}" destId="{A8252A19-F770-436E-989A-49C740BB9848}" srcOrd="2" destOrd="0" presId="urn:microsoft.com/office/officeart/2018/2/layout/IconVerticalSolidList"/>
    <dgm:cxn modelId="{9D1AE054-B3D7-45CA-A87D-69F90E8C8AA0}" type="presParOf" srcId="{F37F498F-21B8-49D8-B3E9-57D04A8A4C69}" destId="{EDD16E09-A5EA-4AD4-9089-12E0C099AE97}" srcOrd="3" destOrd="0" presId="urn:microsoft.com/office/officeart/2018/2/layout/IconVerticalSolidList"/>
    <dgm:cxn modelId="{D7E5D8A6-168C-48EA-B38F-936A4E6608C9}" type="presParOf" srcId="{8533B848-9F82-466C-ADED-E1626F9D3BB8}" destId="{DD7C4BE9-B833-4623-BBB2-AA29850407E2}" srcOrd="5" destOrd="0" presId="urn:microsoft.com/office/officeart/2018/2/layout/IconVerticalSolidList"/>
    <dgm:cxn modelId="{53077512-F667-492C-9C0B-FAC1DDFD1F08}" type="presParOf" srcId="{8533B848-9F82-466C-ADED-E1626F9D3BB8}" destId="{A38DF2D6-A5E9-4DD3-80D7-035FB519B635}" srcOrd="6" destOrd="0" presId="urn:microsoft.com/office/officeart/2018/2/layout/IconVerticalSolidList"/>
    <dgm:cxn modelId="{FDA2B9ED-209C-4DF6-9DD5-86FDBDA3FB7C}" type="presParOf" srcId="{A38DF2D6-A5E9-4DD3-80D7-035FB519B635}" destId="{7C4AB371-3B24-49E9-B21C-C7C087A2856B}" srcOrd="0" destOrd="0" presId="urn:microsoft.com/office/officeart/2018/2/layout/IconVerticalSolidList"/>
    <dgm:cxn modelId="{5AA97B7C-A91B-4588-A94F-C59E596B864E}" type="presParOf" srcId="{A38DF2D6-A5E9-4DD3-80D7-035FB519B635}" destId="{1A92D8E3-D6E4-4421-8E18-A30107C0F87B}" srcOrd="1" destOrd="0" presId="urn:microsoft.com/office/officeart/2018/2/layout/IconVerticalSolidList"/>
    <dgm:cxn modelId="{D4FEDE0C-8862-4797-AD25-2B44271A74C8}" type="presParOf" srcId="{A38DF2D6-A5E9-4DD3-80D7-035FB519B635}" destId="{32CFD5B3-FFC4-49FF-9EB5-A479AC9C8368}" srcOrd="2" destOrd="0" presId="urn:microsoft.com/office/officeart/2018/2/layout/IconVerticalSolidList"/>
    <dgm:cxn modelId="{DC0F315C-E0E7-40B2-8705-5A06438C98D9}" type="presParOf" srcId="{A38DF2D6-A5E9-4DD3-80D7-035FB519B635}" destId="{CADC0708-9809-4D02-884F-988B0E9A0110}" srcOrd="3" destOrd="0" presId="urn:microsoft.com/office/officeart/2018/2/layout/IconVerticalSolidList"/>
    <dgm:cxn modelId="{FEAFBCB3-3186-4E0D-95E6-C45320C83466}" type="presParOf" srcId="{8533B848-9F82-466C-ADED-E1626F9D3BB8}" destId="{6982E1FF-CEF9-48F2-B18E-BC9B0C55B436}" srcOrd="7" destOrd="0" presId="urn:microsoft.com/office/officeart/2018/2/layout/IconVerticalSolidList"/>
    <dgm:cxn modelId="{13E3B223-984E-4231-9FCB-B8A5B38238A2}" type="presParOf" srcId="{8533B848-9F82-466C-ADED-E1626F9D3BB8}" destId="{4E4F855D-98F2-4E7A-B13B-FD6D65535B5C}" srcOrd="8" destOrd="0" presId="urn:microsoft.com/office/officeart/2018/2/layout/IconVerticalSolidList"/>
    <dgm:cxn modelId="{9F48F78D-7E8B-4ED7-A0ED-8FCB941CD916}" type="presParOf" srcId="{4E4F855D-98F2-4E7A-B13B-FD6D65535B5C}" destId="{473EC5E2-439C-48C0-AB78-EA2C436DF0BA}" srcOrd="0" destOrd="0" presId="urn:microsoft.com/office/officeart/2018/2/layout/IconVerticalSolidList"/>
    <dgm:cxn modelId="{929C48B2-0402-49DB-AA02-1FE01C04C52B}" type="presParOf" srcId="{4E4F855D-98F2-4E7A-B13B-FD6D65535B5C}" destId="{C266D4F3-E83B-480C-96D0-1BC01B2160E2}" srcOrd="1" destOrd="0" presId="urn:microsoft.com/office/officeart/2018/2/layout/IconVerticalSolidList"/>
    <dgm:cxn modelId="{42043ADF-84E7-471F-8D5B-C8E59EF3696D}" type="presParOf" srcId="{4E4F855D-98F2-4E7A-B13B-FD6D65535B5C}" destId="{45DDBCDD-9EC5-4766-A623-2C4B59624737}" srcOrd="2" destOrd="0" presId="urn:microsoft.com/office/officeart/2018/2/layout/IconVerticalSolidList"/>
    <dgm:cxn modelId="{71E785A6-7ADA-4162-8ACA-72AAFE6A6DAB}" type="presParOf" srcId="{4E4F855D-98F2-4E7A-B13B-FD6D65535B5C}" destId="{13668231-116F-4F9B-AEF4-46011FCA245A}" srcOrd="3" destOrd="0" presId="urn:microsoft.com/office/officeart/2018/2/layout/IconVerticalSolidList"/>
    <dgm:cxn modelId="{DF22DA7E-91C3-4089-8CCD-53777A754749}" type="presParOf" srcId="{4E4F855D-98F2-4E7A-B13B-FD6D65535B5C}" destId="{13E15853-018C-4BAD-AC3B-E97B756E218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8FDF4-FAD3-40D9-BAFC-F6EFFDBEC3AF}">
      <dsp:nvSpPr>
        <dsp:cNvPr id="0" name=""/>
        <dsp:cNvSpPr/>
      </dsp:nvSpPr>
      <dsp:spPr>
        <a:xfrm>
          <a:off x="730418" y="13369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239A95-2A8D-4F08-AC8D-7FC7C0D1CD3F}">
      <dsp:nvSpPr>
        <dsp:cNvPr id="0" name=""/>
        <dsp:cNvSpPr/>
      </dsp:nvSpPr>
      <dsp:spPr>
        <a:xfrm>
          <a:off x="964418" y="1570969"/>
          <a:ext cx="630000" cy="630000"/>
        </a:xfrm>
        <a:prstGeom prst="rect">
          <a:avLst/>
        </a:prstGeom>
        <a:blipFill>
          <a:blip xmlns:r="http://schemas.openxmlformats.org/officeDocument/2006/relationships" r:embed="rId1"/>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FF8BBF-9650-47FF-9AA2-FD85D3EF36DF}">
      <dsp:nvSpPr>
        <dsp:cNvPr id="0" name=""/>
        <dsp:cNvSpPr/>
      </dsp:nvSpPr>
      <dsp:spPr>
        <a:xfrm>
          <a:off x="379418" y="27769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Microsoft’s QA Journey</a:t>
          </a:r>
        </a:p>
      </dsp:txBody>
      <dsp:txXfrm>
        <a:off x="379418" y="2776969"/>
        <a:ext cx="1800000" cy="720000"/>
      </dsp:txXfrm>
    </dsp:sp>
    <dsp:sp modelId="{07FACFAD-E039-47AF-BCB6-72271909044A}">
      <dsp:nvSpPr>
        <dsp:cNvPr id="0" name=""/>
        <dsp:cNvSpPr/>
      </dsp:nvSpPr>
      <dsp:spPr>
        <a:xfrm>
          <a:off x="2845418" y="13369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C2FE2-9908-49BD-9EEC-F1A86DAAB7C5}">
      <dsp:nvSpPr>
        <dsp:cNvPr id="0" name=""/>
        <dsp:cNvSpPr/>
      </dsp:nvSpPr>
      <dsp:spPr>
        <a:xfrm>
          <a:off x="3079418" y="1570969"/>
          <a:ext cx="630000" cy="630000"/>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EB4B48-1944-43A1-AAE3-B649CF76CCEC}">
      <dsp:nvSpPr>
        <dsp:cNvPr id="0" name=""/>
        <dsp:cNvSpPr/>
      </dsp:nvSpPr>
      <dsp:spPr>
        <a:xfrm>
          <a:off x="2494418" y="27769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baseline="0" dirty="0"/>
            <a:t>Automated Testing</a:t>
          </a:r>
          <a:endParaRPr lang="en-US" sz="2100" kern="1200" dirty="0"/>
        </a:p>
      </dsp:txBody>
      <dsp:txXfrm>
        <a:off x="2494418" y="2776969"/>
        <a:ext cx="1800000" cy="720000"/>
      </dsp:txXfrm>
    </dsp:sp>
    <dsp:sp modelId="{9D8FE40F-8EFF-4708-8E13-18A5DE68C3C2}">
      <dsp:nvSpPr>
        <dsp:cNvPr id="0" name=""/>
        <dsp:cNvSpPr/>
      </dsp:nvSpPr>
      <dsp:spPr>
        <a:xfrm>
          <a:off x="4960418" y="13369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04C24-2F9B-457E-8C43-F4D5C06D4680}">
      <dsp:nvSpPr>
        <dsp:cNvPr id="0" name=""/>
        <dsp:cNvSpPr/>
      </dsp:nvSpPr>
      <dsp:spPr>
        <a:xfrm>
          <a:off x="5194418" y="1570969"/>
          <a:ext cx="630000" cy="630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9CA58D-7927-4B9E-9D6B-A7D9810A24FF}">
      <dsp:nvSpPr>
        <dsp:cNvPr id="0" name=""/>
        <dsp:cNvSpPr/>
      </dsp:nvSpPr>
      <dsp:spPr>
        <a:xfrm>
          <a:off x="4609418" y="27769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baseline="0"/>
            <a:t>Analytics</a:t>
          </a:r>
          <a:endParaRPr lang="en-US" sz="2100" kern="1200"/>
        </a:p>
      </dsp:txBody>
      <dsp:txXfrm>
        <a:off x="4609418" y="2776969"/>
        <a:ext cx="1800000" cy="720000"/>
      </dsp:txXfrm>
    </dsp:sp>
    <dsp:sp modelId="{6637D408-4230-4E27-B040-036D5BCA1521}">
      <dsp:nvSpPr>
        <dsp:cNvPr id="0" name=""/>
        <dsp:cNvSpPr/>
      </dsp:nvSpPr>
      <dsp:spPr>
        <a:xfrm>
          <a:off x="7075419" y="13369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C0C0EE-AD1D-46FB-AFDE-16C6B6B3D3B5}">
      <dsp:nvSpPr>
        <dsp:cNvPr id="0" name=""/>
        <dsp:cNvSpPr/>
      </dsp:nvSpPr>
      <dsp:spPr>
        <a:xfrm>
          <a:off x="7309419" y="1570969"/>
          <a:ext cx="630000" cy="630000"/>
        </a:xfrm>
        <a:prstGeom prst="rect">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25ED91-485F-4CB9-9B2E-4563A6B306F6}">
      <dsp:nvSpPr>
        <dsp:cNvPr id="0" name=""/>
        <dsp:cNvSpPr/>
      </dsp:nvSpPr>
      <dsp:spPr>
        <a:xfrm>
          <a:off x="6724419" y="27769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baseline="0" dirty="0"/>
            <a:t>Custom Templates</a:t>
          </a:r>
          <a:endParaRPr lang="en-US" sz="2100" kern="1200" dirty="0"/>
        </a:p>
      </dsp:txBody>
      <dsp:txXfrm>
        <a:off x="6724419" y="2776969"/>
        <a:ext cx="1800000" cy="720000"/>
      </dsp:txXfrm>
    </dsp:sp>
    <dsp:sp modelId="{D5E2DCF6-7FEB-4D22-99D8-6E854E9017F2}">
      <dsp:nvSpPr>
        <dsp:cNvPr id="0" name=""/>
        <dsp:cNvSpPr/>
      </dsp:nvSpPr>
      <dsp:spPr>
        <a:xfrm>
          <a:off x="9190419" y="133696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305106-8F24-4B21-B43B-A545FB9A037C}">
      <dsp:nvSpPr>
        <dsp:cNvPr id="0" name=""/>
        <dsp:cNvSpPr/>
      </dsp:nvSpPr>
      <dsp:spPr>
        <a:xfrm>
          <a:off x="9424418" y="1570969"/>
          <a:ext cx="630000" cy="630000"/>
        </a:xfrm>
        <a:prstGeom prst="rect">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9D6B1-BD9B-4C1B-BDD5-F08DD344196A}">
      <dsp:nvSpPr>
        <dsp:cNvPr id="0" name=""/>
        <dsp:cNvSpPr/>
      </dsp:nvSpPr>
      <dsp:spPr>
        <a:xfrm>
          <a:off x="8839419" y="27769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baseline="0"/>
            <a:t>Return on Investment</a:t>
          </a:r>
          <a:endParaRPr lang="en-US" sz="2100" kern="1200"/>
        </a:p>
      </dsp:txBody>
      <dsp:txXfrm>
        <a:off x="8839419" y="2776969"/>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4FE45-8D26-4D3B-9AA2-4084FA120FCA}">
      <dsp:nvSpPr>
        <dsp:cNvPr id="0" name=""/>
        <dsp:cNvSpPr/>
      </dsp:nvSpPr>
      <dsp:spPr>
        <a:xfrm>
          <a:off x="0" y="590"/>
          <a:ext cx="11018837" cy="13807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3820BA-420A-4A5E-ADA1-79265029D3F2}">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DC4566-EE1F-4215-BE61-C24886136C4D}">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baseline="0"/>
            <a:t>Software Design Engineer Test (SDETs) and Software Test Engineer (STEs) merge.</a:t>
          </a:r>
          <a:endParaRPr lang="en-US" sz="2100" kern="1200"/>
        </a:p>
      </dsp:txBody>
      <dsp:txXfrm>
        <a:off x="1594810" y="590"/>
        <a:ext cx="9424027" cy="1380787"/>
      </dsp:txXfrm>
    </dsp:sp>
    <dsp:sp modelId="{A3AF8507-E973-4C66-AD4C-9895A9C7FD3C}">
      <dsp:nvSpPr>
        <dsp:cNvPr id="0" name=""/>
        <dsp:cNvSpPr/>
      </dsp:nvSpPr>
      <dsp:spPr>
        <a:xfrm>
          <a:off x="0" y="1726575"/>
          <a:ext cx="11018837" cy="13807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C6F482-EC90-44FC-95E9-367FDAE52A24}">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8A9FBC-7CFE-4228-9406-A26543C153CD}">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baseline="0"/>
            <a:t>A companywide decision was made to get rid of the STE roles and make SDETs accountable for not only developing tests but also running and maintaining automation.</a:t>
          </a:r>
          <a:endParaRPr lang="en-US" sz="2100" kern="1200"/>
        </a:p>
      </dsp:txBody>
      <dsp:txXfrm>
        <a:off x="1594810" y="1726575"/>
        <a:ext cx="9424027" cy="1380787"/>
      </dsp:txXfrm>
    </dsp:sp>
    <dsp:sp modelId="{0F9F1756-5209-4974-B60A-4C4EFACDAA7E}">
      <dsp:nvSpPr>
        <dsp:cNvPr id="0" name=""/>
        <dsp:cNvSpPr/>
      </dsp:nvSpPr>
      <dsp:spPr>
        <a:xfrm>
          <a:off x="0" y="3452559"/>
          <a:ext cx="11018837" cy="13807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44F91-6EE4-4194-9FA8-9FDA568ADD77}">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65F202-D48F-47D5-A286-BEA9121D441F}">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baseline="0"/>
            <a:t>This improved the model. It improved accountability and incentive on SDETs to write better and more automation. But the core problem remained. The SDETs couldn’t keep up with the code thrown over the wall.</a:t>
          </a:r>
          <a:endParaRPr lang="en-US" sz="2100" kern="1200"/>
        </a:p>
      </dsp:txBody>
      <dsp:txXfrm>
        <a:off x="1594810" y="3452559"/>
        <a:ext cx="9424027" cy="1380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86CA7-F23D-46C7-BBD4-E55DC21C22D7}">
      <dsp:nvSpPr>
        <dsp:cNvPr id="0" name=""/>
        <dsp:cNvSpPr/>
      </dsp:nvSpPr>
      <dsp:spPr>
        <a:xfrm>
          <a:off x="0" y="0"/>
          <a:ext cx="6243445" cy="130787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Shifting QA left = Testing early and often.</a:t>
          </a:r>
        </a:p>
      </dsp:txBody>
      <dsp:txXfrm>
        <a:off x="1379476" y="0"/>
        <a:ext cx="4863968" cy="1307879"/>
      </dsp:txXfrm>
    </dsp:sp>
    <dsp:sp modelId="{A69BE9A2-A6A5-4966-9BAA-509D048C4CF2}">
      <dsp:nvSpPr>
        <dsp:cNvPr id="0" name=""/>
        <dsp:cNvSpPr/>
      </dsp:nvSpPr>
      <dsp:spPr>
        <a:xfrm>
          <a:off x="130787" y="130787"/>
          <a:ext cx="1248689" cy="104630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3A5AB3-0FF0-4B60-8CA0-2EC2AAD84F01}">
      <dsp:nvSpPr>
        <dsp:cNvPr id="0" name=""/>
        <dsp:cNvSpPr/>
      </dsp:nvSpPr>
      <dsp:spPr>
        <a:xfrm>
          <a:off x="0" y="1438667"/>
          <a:ext cx="6243445" cy="130787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Shifting acceptance/user testing right = Production is a test ground.</a:t>
          </a:r>
        </a:p>
      </dsp:txBody>
      <dsp:txXfrm>
        <a:off x="1379476" y="1438667"/>
        <a:ext cx="4863968" cy="1307879"/>
      </dsp:txXfrm>
    </dsp:sp>
    <dsp:sp modelId="{24FDF6CE-32DF-4D3A-902B-F55FE6475FD9}">
      <dsp:nvSpPr>
        <dsp:cNvPr id="0" name=""/>
        <dsp:cNvSpPr/>
      </dsp:nvSpPr>
      <dsp:spPr>
        <a:xfrm>
          <a:off x="130787" y="1569455"/>
          <a:ext cx="1248689" cy="104630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41187-086E-43B2-9783-9F2FAA40A303}">
      <dsp:nvSpPr>
        <dsp:cNvPr id="0" name=""/>
        <dsp:cNvSpPr/>
      </dsp:nvSpPr>
      <dsp:spPr>
        <a:xfrm>
          <a:off x="0" y="415593"/>
          <a:ext cx="5211762" cy="1842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4491" tIns="312420" rIns="40449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L0 – Broad class of fast in-memory unit tests. An L0 test is a unit test to most people. That is a test that depends on code in the assembly under test and nothing else. </a:t>
          </a:r>
          <a:r>
            <a:rPr lang="en-US" sz="1500" b="1" kern="1200" dirty="0"/>
            <a:t>&lt;60ms execution.</a:t>
          </a:r>
        </a:p>
        <a:p>
          <a:pPr marL="114300" lvl="1" indent="-114300" algn="l" defTabSz="666750">
            <a:lnSpc>
              <a:spcPct val="90000"/>
            </a:lnSpc>
            <a:spcBef>
              <a:spcPct val="0"/>
            </a:spcBef>
            <a:spcAft>
              <a:spcPct val="15000"/>
            </a:spcAft>
            <a:buChar char="•"/>
          </a:pPr>
          <a:r>
            <a:rPr lang="en-US" sz="1500" kern="1200" dirty="0"/>
            <a:t>L1 – A L1 test might require the assembly plus SQL or the file system. </a:t>
          </a:r>
          <a:r>
            <a:rPr lang="en-US" sz="1500" b="1" kern="1200" dirty="0"/>
            <a:t>~&lt;400ms execution, not &gt;2s.</a:t>
          </a:r>
        </a:p>
      </dsp:txBody>
      <dsp:txXfrm>
        <a:off x="0" y="415593"/>
        <a:ext cx="5211762" cy="1842750"/>
      </dsp:txXfrm>
    </dsp:sp>
    <dsp:sp modelId="{4B138727-09C5-4D93-B879-E1DC588DA3A8}">
      <dsp:nvSpPr>
        <dsp:cNvPr id="0" name=""/>
        <dsp:cNvSpPr/>
      </dsp:nvSpPr>
      <dsp:spPr>
        <a:xfrm>
          <a:off x="260588" y="194193"/>
          <a:ext cx="3648234" cy="4428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895" tIns="0" rIns="137895" bIns="0" numCol="1" spcCol="1270" anchor="ctr" anchorCtr="0">
          <a:noAutofit/>
        </a:bodyPr>
        <a:lstStyle/>
        <a:p>
          <a:pPr marL="0" lvl="0" indent="0" algn="l" defTabSz="666750">
            <a:lnSpc>
              <a:spcPct val="90000"/>
            </a:lnSpc>
            <a:spcBef>
              <a:spcPct val="0"/>
            </a:spcBef>
            <a:spcAft>
              <a:spcPct val="35000"/>
            </a:spcAft>
            <a:buNone/>
          </a:pPr>
          <a:r>
            <a:rPr lang="en-US" sz="1500" b="1" kern="1200" dirty="0"/>
            <a:t>L0/L1 – Unit tests</a:t>
          </a:r>
          <a:endParaRPr lang="en-US" sz="1500" kern="1200" dirty="0"/>
        </a:p>
      </dsp:txBody>
      <dsp:txXfrm>
        <a:off x="282204" y="215809"/>
        <a:ext cx="3605002" cy="399568"/>
      </dsp:txXfrm>
    </dsp:sp>
    <dsp:sp modelId="{95E3AB1F-A1EF-413C-B5FA-F506F9219518}">
      <dsp:nvSpPr>
        <dsp:cNvPr id="0" name=""/>
        <dsp:cNvSpPr/>
      </dsp:nvSpPr>
      <dsp:spPr>
        <a:xfrm>
          <a:off x="0" y="2560744"/>
          <a:ext cx="5211762" cy="2079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4491" tIns="312420" rIns="40449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L2 – Functional tests run against “testable” service deployment. It is a functional test category that requires a service deployment but may have key service dependencies stubbed out in some way.</a:t>
          </a:r>
        </a:p>
        <a:p>
          <a:pPr marL="114300" lvl="1" indent="-114300" algn="l" defTabSz="666750">
            <a:lnSpc>
              <a:spcPct val="90000"/>
            </a:lnSpc>
            <a:spcBef>
              <a:spcPct val="0"/>
            </a:spcBef>
            <a:spcAft>
              <a:spcPct val="15000"/>
            </a:spcAft>
            <a:buChar char="•"/>
          </a:pPr>
          <a:r>
            <a:rPr lang="en-US" sz="1500" kern="1200" dirty="0"/>
            <a:t>L3 – This is a restricted class of integration tests that run against production. They require a full product deployment.</a:t>
          </a:r>
        </a:p>
      </dsp:txBody>
      <dsp:txXfrm>
        <a:off x="0" y="2560744"/>
        <a:ext cx="5211762" cy="2079000"/>
      </dsp:txXfrm>
    </dsp:sp>
    <dsp:sp modelId="{B94D881F-D2F5-44C1-B79A-EA00B5F3FCAE}">
      <dsp:nvSpPr>
        <dsp:cNvPr id="0" name=""/>
        <dsp:cNvSpPr/>
      </dsp:nvSpPr>
      <dsp:spPr>
        <a:xfrm>
          <a:off x="260588" y="2339344"/>
          <a:ext cx="3648234" cy="4428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895" tIns="0" rIns="137895" bIns="0" numCol="1" spcCol="1270" anchor="ctr" anchorCtr="0">
          <a:noAutofit/>
        </a:bodyPr>
        <a:lstStyle/>
        <a:p>
          <a:pPr marL="0" lvl="0" indent="0" algn="l" defTabSz="666750">
            <a:lnSpc>
              <a:spcPct val="90000"/>
            </a:lnSpc>
            <a:spcBef>
              <a:spcPct val="0"/>
            </a:spcBef>
            <a:spcAft>
              <a:spcPct val="35000"/>
            </a:spcAft>
            <a:buNone/>
          </a:pPr>
          <a:r>
            <a:rPr lang="en-US" sz="1500" b="1" kern="1200"/>
            <a:t>L2/L3 – Functional tests</a:t>
          </a:r>
          <a:endParaRPr lang="en-US" sz="1500" kern="1200"/>
        </a:p>
      </dsp:txBody>
      <dsp:txXfrm>
        <a:off x="282204" y="2360960"/>
        <a:ext cx="3605002"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48901-1FD3-4E10-975B-34923831B213}">
      <dsp:nvSpPr>
        <dsp:cNvPr id="0" name=""/>
        <dsp:cNvSpPr/>
      </dsp:nvSpPr>
      <dsp:spPr>
        <a:xfrm>
          <a:off x="0" y="3776"/>
          <a:ext cx="11018837" cy="804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A9A267-62C3-47E1-9B09-7CA8BF74BDB9}">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1B83B7-D9C7-4806-A051-429C301C1040}">
      <dsp:nvSpPr>
        <dsp:cNvPr id="0" name=""/>
        <dsp:cNvSpPr/>
      </dsp:nvSpPr>
      <dsp:spPr>
        <a:xfrm>
          <a:off x="929079" y="3776"/>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100000"/>
            </a:lnSpc>
            <a:spcBef>
              <a:spcPct val="0"/>
            </a:spcBef>
            <a:spcAft>
              <a:spcPct val="35000"/>
            </a:spcAft>
            <a:buNone/>
          </a:pPr>
          <a:r>
            <a:rPr lang="en-US" sz="1900" kern="1200"/>
            <a:t>Requires no human interaction to start or collect results.</a:t>
          </a:r>
        </a:p>
      </dsp:txBody>
      <dsp:txXfrm>
        <a:off x="929079" y="3776"/>
        <a:ext cx="10089758" cy="804397"/>
      </dsp:txXfrm>
    </dsp:sp>
    <dsp:sp modelId="{2A31A487-5F66-408A-BC56-4BCD3E7FFE0A}">
      <dsp:nvSpPr>
        <dsp:cNvPr id="0" name=""/>
        <dsp:cNvSpPr/>
      </dsp:nvSpPr>
      <dsp:spPr>
        <a:xfrm>
          <a:off x="0" y="1009273"/>
          <a:ext cx="11018837" cy="804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3A2FF-AB38-48CC-9A76-225D4290FBAD}">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A43938-5FAB-4292-ACA4-906349B3A9FA}">
      <dsp:nvSpPr>
        <dsp:cNvPr id="0" name=""/>
        <dsp:cNvSpPr/>
      </dsp:nvSpPr>
      <dsp:spPr>
        <a:xfrm>
          <a:off x="929079" y="1009273"/>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100000"/>
            </a:lnSpc>
            <a:spcBef>
              <a:spcPct val="0"/>
            </a:spcBef>
            <a:spcAft>
              <a:spcPct val="35000"/>
            </a:spcAft>
            <a:buNone/>
          </a:pPr>
          <a:r>
            <a:rPr lang="en-US" sz="1900" kern="1200"/>
            <a:t>Provides a consistent result regardless of changes to external changes.</a:t>
          </a:r>
        </a:p>
      </dsp:txBody>
      <dsp:txXfrm>
        <a:off x="929079" y="1009273"/>
        <a:ext cx="10089758" cy="804397"/>
      </dsp:txXfrm>
    </dsp:sp>
    <dsp:sp modelId="{8684175A-9F73-48EA-8F66-E09D2950EFF9}">
      <dsp:nvSpPr>
        <dsp:cNvPr id="0" name=""/>
        <dsp:cNvSpPr/>
      </dsp:nvSpPr>
      <dsp:spPr>
        <a:xfrm>
          <a:off x="0" y="2014770"/>
          <a:ext cx="11018837" cy="804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ED2F5-D6F2-41E7-B0B9-C8DEDAC08979}">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D16E09-A5EA-4AD4-9089-12E0C099AE97}">
      <dsp:nvSpPr>
        <dsp:cNvPr id="0" name=""/>
        <dsp:cNvSpPr/>
      </dsp:nvSpPr>
      <dsp:spPr>
        <a:xfrm>
          <a:off x="929079" y="2014770"/>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100000"/>
            </a:lnSpc>
            <a:spcBef>
              <a:spcPct val="0"/>
            </a:spcBef>
            <a:spcAft>
              <a:spcPct val="35000"/>
            </a:spcAft>
            <a:buNone/>
          </a:pPr>
          <a:r>
            <a:rPr lang="en-US" sz="1900" kern="1200"/>
            <a:t>Should be singularly focused.</a:t>
          </a:r>
        </a:p>
      </dsp:txBody>
      <dsp:txXfrm>
        <a:off x="929079" y="2014770"/>
        <a:ext cx="10089758" cy="804397"/>
      </dsp:txXfrm>
    </dsp:sp>
    <dsp:sp modelId="{7C4AB371-3B24-49E9-B21C-C7C087A2856B}">
      <dsp:nvSpPr>
        <dsp:cNvPr id="0" name=""/>
        <dsp:cNvSpPr/>
      </dsp:nvSpPr>
      <dsp:spPr>
        <a:xfrm>
          <a:off x="0" y="3020267"/>
          <a:ext cx="11018837" cy="804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2D8E3-D6E4-4421-8E18-A30107C0F87B}">
      <dsp:nvSpPr>
        <dsp:cNvPr id="0" name=""/>
        <dsp:cNvSpPr/>
      </dsp:nvSpPr>
      <dsp:spPr>
        <a:xfrm>
          <a:off x="243330" y="3201256"/>
          <a:ext cx="442418" cy="4424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DC0708-9809-4D02-884F-988B0E9A0110}">
      <dsp:nvSpPr>
        <dsp:cNvPr id="0" name=""/>
        <dsp:cNvSpPr/>
      </dsp:nvSpPr>
      <dsp:spPr>
        <a:xfrm>
          <a:off x="929079" y="3020267"/>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100000"/>
            </a:lnSpc>
            <a:spcBef>
              <a:spcPct val="0"/>
            </a:spcBef>
            <a:spcAft>
              <a:spcPct val="35000"/>
            </a:spcAft>
            <a:buNone/>
          </a:pPr>
          <a:r>
            <a:rPr lang="en-US" sz="1900" kern="1200"/>
            <a:t>Should invoke a small portion of code and observe the result.</a:t>
          </a:r>
        </a:p>
      </dsp:txBody>
      <dsp:txXfrm>
        <a:off x="929079" y="3020267"/>
        <a:ext cx="10089758" cy="804397"/>
      </dsp:txXfrm>
    </dsp:sp>
    <dsp:sp modelId="{473EC5E2-439C-48C0-AB78-EA2C436DF0BA}">
      <dsp:nvSpPr>
        <dsp:cNvPr id="0" name=""/>
        <dsp:cNvSpPr/>
      </dsp:nvSpPr>
      <dsp:spPr>
        <a:xfrm>
          <a:off x="0" y="4025763"/>
          <a:ext cx="11018837" cy="804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66D4F3-E83B-480C-96D0-1BC01B2160E2}">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668231-116F-4F9B-AEF4-46011FCA245A}">
      <dsp:nvSpPr>
        <dsp:cNvPr id="0" name=""/>
        <dsp:cNvSpPr/>
      </dsp:nvSpPr>
      <dsp:spPr>
        <a:xfrm>
          <a:off x="929079" y="4025763"/>
          <a:ext cx="4958477"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100000"/>
            </a:lnSpc>
            <a:spcBef>
              <a:spcPct val="0"/>
            </a:spcBef>
            <a:spcAft>
              <a:spcPct val="35000"/>
            </a:spcAft>
            <a:buNone/>
          </a:pPr>
          <a:r>
            <a:rPr lang="en-US" sz="1900" kern="1200"/>
            <a:t>Follows the three A’s:</a:t>
          </a:r>
        </a:p>
      </dsp:txBody>
      <dsp:txXfrm>
        <a:off x="929079" y="4025763"/>
        <a:ext cx="4958477" cy="804397"/>
      </dsp:txXfrm>
    </dsp:sp>
    <dsp:sp modelId="{13E15853-018C-4BAD-AC3B-E97B756E2183}">
      <dsp:nvSpPr>
        <dsp:cNvPr id="0" name=""/>
        <dsp:cNvSpPr/>
      </dsp:nvSpPr>
      <dsp:spPr>
        <a:xfrm>
          <a:off x="5887556" y="4025763"/>
          <a:ext cx="5131281"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US" sz="1800" kern="1200" dirty="0"/>
            <a:t>Arrange, Act, Assert</a:t>
          </a:r>
        </a:p>
      </dsp:txBody>
      <dsp:txXfrm>
        <a:off x="5887556" y="4025763"/>
        <a:ext cx="5131281" cy="80439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7/29/2019 6:57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7/29/2019 6:56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7/29/2019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4171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7/29/2019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5439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7/29/2019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49189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7/29/2019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410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https://www.azuredevopslabs.com/labs/vstsextend/selenium/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7/29/2019 10:32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7/29/2019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6523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7/30/2019 6:51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54342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7/30/2019 7:17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64371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7/30/2019 6:50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273109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7/29/2019 9:48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88527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7/29/2019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52287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7/29/2019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7/29/2019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964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7/29/2019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217057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7/29/2019 10:16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23797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7/29/2019 6:56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12351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7/29/2019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7/29/2019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7/29/2019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164330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7/29/2019 7:56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18501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Retrieving users from </a:t>
            </a:r>
            <a:r>
              <a:rPr lang="en-US" dirty="0" err="1"/>
              <a:t>db</a:t>
            </a:r>
            <a:r>
              <a:rPr lang="en-US" dirty="0"/>
              <a:t> with/without </a:t>
            </a:r>
            <a:r>
              <a:rPr lang="en-US" dirty="0" err="1"/>
              <a:t>db</a:t>
            </a:r>
            <a:r>
              <a:rPr lang="en-US" dirty="0"/>
              <a:t> connection</a:t>
            </a:r>
          </a:p>
          <a:p>
            <a:r>
              <a:rPr lang="en-US" dirty="0"/>
              <a:t>No users are returned</a:t>
            </a:r>
          </a:p>
          <a:p>
            <a:r>
              <a:rPr lang="en-US" dirty="0"/>
              <a:t>User object in loop is/is not admin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7/29/2019 7:53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104623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Retrieving users from </a:t>
            </a:r>
            <a:r>
              <a:rPr lang="en-US" dirty="0" err="1"/>
              <a:t>db</a:t>
            </a:r>
            <a:r>
              <a:rPr lang="en-US" dirty="0"/>
              <a:t> with/without </a:t>
            </a:r>
            <a:r>
              <a:rPr lang="en-US" dirty="0" err="1"/>
              <a:t>db</a:t>
            </a:r>
            <a:r>
              <a:rPr lang="en-US" dirty="0"/>
              <a:t> connection</a:t>
            </a:r>
          </a:p>
          <a:p>
            <a:r>
              <a:rPr lang="en-US" dirty="0"/>
              <a:t>No users are returned</a:t>
            </a:r>
          </a:p>
          <a:p>
            <a:r>
              <a:rPr lang="en-US" dirty="0"/>
              <a:t>User object in loop is/is not admin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7/29/2019 7:52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715247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7/29/2019 6:56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578260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group of people in a meeting sitting at a table using laptops and tablets">
            <a:extLst>
              <a:ext uri="{FF2B5EF4-FFF2-40B4-BE49-F238E27FC236}">
                <a16:creationId xmlns:a16="http://schemas.microsoft.com/office/drawing/2014/main" id="{A8A1920A-B8FB-4C1A-95C0-219AFBC3DC7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group of people in a meeting sitting at a table using laptops and tablets">
            <a:extLst>
              <a:ext uri="{FF2B5EF4-FFF2-40B4-BE49-F238E27FC236}">
                <a16:creationId xmlns:a16="http://schemas.microsoft.com/office/drawing/2014/main" id="{D006A997-4ADD-4DE4-853B-4B913533E1E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group of people in a meeting sitting at a table using laptops and tablets">
            <a:extLst>
              <a:ext uri="{FF2B5EF4-FFF2-40B4-BE49-F238E27FC236}">
                <a16:creationId xmlns:a16="http://schemas.microsoft.com/office/drawing/2014/main" id="{1C3DAA90-CCB2-4065-83A1-D252E4D0B9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group of people in a meeting sitting at a table using laptops and tablets">
            <a:extLst>
              <a:ext uri="{FF2B5EF4-FFF2-40B4-BE49-F238E27FC236}">
                <a16:creationId xmlns:a16="http://schemas.microsoft.com/office/drawing/2014/main" id="{A186D154-85F3-48D3-8EFB-399F22343EE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8263" y="2610207"/>
            <a:ext cx="4167887" cy="923330"/>
          </a:xfrm>
        </p:spPr>
        <p:txBody>
          <a:bodyPr/>
          <a:lstStyle/>
          <a:p>
            <a:r>
              <a:rPr lang="en-US" dirty="0"/>
              <a:t>Azure DevOps </a:t>
            </a:r>
            <a:br>
              <a:rPr lang="en-US" dirty="0"/>
            </a:br>
            <a:r>
              <a:rPr lang="en-US" sz="2400" dirty="0">
                <a:solidFill>
                  <a:schemeClr val="bg2">
                    <a:lumMod val="40000"/>
                    <a:lumOff val="60000"/>
                  </a:schemeClr>
                </a:solidFill>
              </a:rPr>
              <a:t>Code Quality and Testing</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2042" y="3962400"/>
            <a:ext cx="4164583" cy="1631216"/>
          </a:xfrm>
        </p:spPr>
        <p:txBody>
          <a:bodyPr/>
          <a:lstStyle/>
          <a:p>
            <a:r>
              <a:rPr lang="en-US" dirty="0"/>
              <a:t>July 30, 2019</a:t>
            </a:r>
          </a:p>
          <a:p>
            <a:endParaRPr lang="en-US" sz="1200" dirty="0"/>
          </a:p>
          <a:p>
            <a:r>
              <a:rPr lang="en-US" sz="1400" dirty="0">
                <a:gradFill>
                  <a:gsLst>
                    <a:gs pos="13109">
                      <a:schemeClr val="tx1"/>
                    </a:gs>
                    <a:gs pos="38000">
                      <a:schemeClr val="tx1"/>
                    </a:gs>
                  </a:gsLst>
                  <a:lin ang="5400000" scaled="0"/>
                </a:gradFill>
                <a:cs typeface="Segoe UI Semibold" panose="020B0702040204020203" pitchFamily="34" charset="0"/>
              </a:rPr>
              <a:t>Stephen T. Mann</a:t>
            </a:r>
          </a:p>
          <a:p>
            <a:r>
              <a:rPr lang="en-US" sz="1400" dirty="0">
                <a:gradFill>
                  <a:gsLst>
                    <a:gs pos="13109">
                      <a:schemeClr val="tx1"/>
                    </a:gs>
                    <a:gs pos="38000">
                      <a:schemeClr val="tx1"/>
                    </a:gs>
                  </a:gsLst>
                  <a:lin ang="5400000" scaled="0"/>
                </a:gradFill>
                <a:cs typeface="Segoe UI Semibold" panose="020B0702040204020203" pitchFamily="34" charset="0"/>
              </a:rPr>
              <a:t>Cloud Solution Architect</a:t>
            </a:r>
            <a:endParaRPr lang="en-US" sz="1400" dirty="0">
              <a:gradFill>
                <a:gsLst>
                  <a:gs pos="13109">
                    <a:schemeClr val="tx1"/>
                  </a:gs>
                  <a:gs pos="38000">
                    <a:schemeClr val="tx1"/>
                  </a:gs>
                </a:gsLst>
                <a:lin ang="5400000" scaled="0"/>
              </a:gradFill>
            </a:endParaRPr>
          </a:p>
          <a:p>
            <a:endParaRPr lang="en-US" dirty="0"/>
          </a:p>
          <a:p>
            <a:endParaRPr lang="en-US"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What makes a good automated test?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3"/>
          </p:nvPr>
        </p:nvSpPr>
        <p:spPr>
          <a:xfrm>
            <a:off x="6096000" y="1506355"/>
            <a:ext cx="5513388" cy="4762683"/>
          </a:xfrm>
          <a:prstGeom prst="rect">
            <a:avLst/>
          </a:prstGeom>
        </p:spPr>
        <p:txBody>
          <a:bodyPr wrap="square">
            <a:normAutofit/>
          </a:bodyPr>
          <a:lstStyle/>
          <a:p>
            <a:pPr marL="342900" indent="-342900">
              <a:buFont typeface="Arial" panose="020B0604020202020204" pitchFamily="34" charset="0"/>
              <a:buChar char="•"/>
            </a:pPr>
            <a:r>
              <a:rPr lang="en-US" b="1" dirty="0"/>
              <a:t>Easy to write</a:t>
            </a:r>
          </a:p>
          <a:p>
            <a:pPr marL="800100" lvl="1" indent="-342900">
              <a:buFont typeface="Arial" panose="020B0604020202020204" pitchFamily="34" charset="0"/>
              <a:buChar char="•"/>
            </a:pPr>
            <a:r>
              <a:rPr lang="en-US" dirty="0"/>
              <a:t>Test should be smaller, simpler</a:t>
            </a:r>
          </a:p>
          <a:p>
            <a:pPr marL="800100" lvl="1" indent="-342900">
              <a:buFont typeface="Arial" panose="020B0604020202020204" pitchFamily="34" charset="0"/>
              <a:buChar char="•"/>
            </a:pPr>
            <a:r>
              <a:rPr lang="en-US" dirty="0"/>
              <a:t>More tests are better than more complex tests</a:t>
            </a:r>
          </a:p>
          <a:p>
            <a:pPr marL="342900" indent="-342900">
              <a:buFont typeface="Arial" panose="020B0604020202020204" pitchFamily="34" charset="0"/>
              <a:buChar char="•"/>
            </a:pPr>
            <a:r>
              <a:rPr lang="en-US" b="1" dirty="0"/>
              <a:t>Readable</a:t>
            </a:r>
          </a:p>
          <a:p>
            <a:pPr marL="800100" lvl="1" indent="-342900">
              <a:buFont typeface="Arial" panose="020B0604020202020204" pitchFamily="34" charset="0"/>
              <a:buChar char="•"/>
            </a:pPr>
            <a:r>
              <a:rPr lang="en-US" dirty="0"/>
              <a:t>A tests intent should be clear from a simple glance</a:t>
            </a:r>
          </a:p>
          <a:p>
            <a:pPr marL="342900" indent="-342900">
              <a:buFont typeface="Arial" panose="020B0604020202020204" pitchFamily="34" charset="0"/>
              <a:buChar char="•"/>
            </a:pPr>
            <a:r>
              <a:rPr lang="en-US" b="1" dirty="0"/>
              <a:t>Reliable</a:t>
            </a:r>
          </a:p>
          <a:p>
            <a:pPr marL="800100" lvl="1" indent="-342900">
              <a:buFont typeface="Arial" panose="020B0604020202020204" pitchFamily="34" charset="0"/>
              <a:buChar char="•"/>
            </a:pPr>
            <a:r>
              <a:rPr lang="en-US" dirty="0"/>
              <a:t>Should only fail when it is supposed to</a:t>
            </a:r>
          </a:p>
          <a:p>
            <a:pPr marL="342900" indent="-342900">
              <a:buFont typeface="Arial" panose="020B0604020202020204" pitchFamily="34" charset="0"/>
              <a:buChar char="•"/>
            </a:pPr>
            <a:r>
              <a:rPr lang="en-US" b="1" dirty="0"/>
              <a:t>Fast!</a:t>
            </a:r>
          </a:p>
          <a:p>
            <a:pPr marL="800100" lvl="1" indent="-342900">
              <a:buFont typeface="Arial" panose="020B0604020202020204" pitchFamily="34" charset="0"/>
              <a:buChar char="•"/>
            </a:pPr>
            <a:r>
              <a:rPr lang="en-US" dirty="0"/>
              <a:t>Many tests add up</a:t>
            </a:r>
          </a:p>
          <a:p>
            <a:pPr marL="800100" lvl="1" indent="-342900">
              <a:buFont typeface="Arial" panose="020B0604020202020204" pitchFamily="34" charset="0"/>
              <a:buChar char="•"/>
            </a:pPr>
            <a:r>
              <a:rPr lang="en-US" dirty="0"/>
              <a:t>Slow tests get tend to be skipped</a:t>
            </a:r>
          </a:p>
          <a:p>
            <a:pPr marL="342900" indent="-342900">
              <a:buFont typeface="Arial" panose="020B0604020202020204" pitchFamily="34" charset="0"/>
              <a:buChar char="•"/>
            </a:pPr>
            <a:r>
              <a:rPr lang="en-US" b="1" dirty="0"/>
              <a:t>Truly unit, not integration</a:t>
            </a:r>
          </a:p>
        </p:txBody>
      </p:sp>
      <p:pic>
        <p:nvPicPr>
          <p:cNvPr id="6" name="Picture Placeholder 5">
            <a:extLst>
              <a:ext uri="{FF2B5EF4-FFF2-40B4-BE49-F238E27FC236}">
                <a16:creationId xmlns:a16="http://schemas.microsoft.com/office/drawing/2014/main" id="{F98235DF-E5CD-406A-8589-F447B22AB9A6}"/>
              </a:ext>
            </a:extLst>
          </p:cNvPr>
          <p:cNvPicPr>
            <a:picLocks noGrp="1" noChangeAspect="1"/>
          </p:cNvPicPr>
          <p:nvPr>
            <p:ph type="pic" sz="quarter" idx="12"/>
          </p:nvPr>
        </p:nvPicPr>
        <p:blipFill>
          <a:blip r:embed="rId3"/>
          <a:srcRect/>
          <a:stretch/>
        </p:blipFill>
        <p:spPr>
          <a:xfrm>
            <a:off x="582612" y="1506355"/>
            <a:ext cx="4286250" cy="428625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941436AD-27BE-46B3-8875-BC8A9BC170B8}"/>
              </a:ext>
            </a:extLst>
          </p:cNvPr>
          <p:cNvSpPr txBox="1"/>
          <p:nvPr/>
        </p:nvSpPr>
        <p:spPr>
          <a:xfrm>
            <a:off x="582612" y="6287762"/>
            <a:ext cx="5748997" cy="153888"/>
          </a:xfrm>
          <a:prstGeom prst="rect">
            <a:avLst/>
          </a:prstGeom>
          <a:noFill/>
        </p:spPr>
        <p:txBody>
          <a:bodyPr wrap="square" lIns="0" tIns="0" rIns="0" bIns="0" rtlCol="0">
            <a:spAutoFit/>
          </a:bodyPr>
          <a:lstStyle/>
          <a:p>
            <a:r>
              <a:rPr lang="en-US" sz="1000" dirty="0">
                <a:gradFill>
                  <a:gsLst>
                    <a:gs pos="2917">
                      <a:schemeClr val="tx1"/>
                    </a:gs>
                    <a:gs pos="30000">
                      <a:schemeClr val="tx1"/>
                    </a:gs>
                  </a:gsLst>
                  <a:lin ang="5400000" scaled="0"/>
                </a:gradFill>
              </a:rPr>
              <a:t>Credit: Sergey </a:t>
            </a:r>
            <a:r>
              <a:rPr lang="en-US" sz="1000" dirty="0" err="1">
                <a:gradFill>
                  <a:gsLst>
                    <a:gs pos="2917">
                      <a:schemeClr val="tx1"/>
                    </a:gs>
                    <a:gs pos="30000">
                      <a:schemeClr val="tx1"/>
                    </a:gs>
                  </a:gsLst>
                  <a:lin ang="5400000" scaled="0"/>
                </a:gradFill>
              </a:rPr>
              <a:t>Kolodiy</a:t>
            </a:r>
            <a:r>
              <a:rPr lang="en-US" sz="1000" dirty="0">
                <a:gradFill>
                  <a:gsLst>
                    <a:gs pos="2917">
                      <a:schemeClr val="tx1"/>
                    </a:gs>
                    <a:gs pos="30000">
                      <a:schemeClr val="tx1"/>
                    </a:gs>
                  </a:gsLst>
                  <a:lin ang="5400000" scaled="0"/>
                </a:gradFill>
              </a:rPr>
              <a:t> - https://www.toptal.com/qa/how-to-write-testable-code-and-why-it-matters</a:t>
            </a:r>
          </a:p>
        </p:txBody>
      </p:sp>
    </p:spTree>
    <p:extLst>
      <p:ext uri="{BB962C8B-B14F-4D97-AF65-F5344CB8AC3E}">
        <p14:creationId xmlns:p14="http://schemas.microsoft.com/office/powerpoint/2010/main" val="393462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a:prstGeom prst="rect">
            <a:avLst/>
          </a:prstGeo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Additional Qualities</a:t>
            </a:r>
          </a:p>
        </p:txBody>
      </p:sp>
      <p:graphicFrame>
        <p:nvGraphicFramePr>
          <p:cNvPr id="12" name="Text Placeholder 2">
            <a:extLst>
              <a:ext uri="{FF2B5EF4-FFF2-40B4-BE49-F238E27FC236}">
                <a16:creationId xmlns:a16="http://schemas.microsoft.com/office/drawing/2014/main" id="{07A448FF-B145-4222-9B5E-CD157523BA82}"/>
              </a:ext>
            </a:extLst>
          </p:cNvPr>
          <p:cNvGraphicFramePr/>
          <p:nvPr>
            <p:extLst>
              <p:ext uri="{D42A27DB-BD31-4B8C-83A1-F6EECF244321}">
                <p14:modId xmlns:p14="http://schemas.microsoft.com/office/powerpoint/2010/main" val="44007798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102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Identify all tests – Exercise 1</a:t>
            </a:r>
          </a:p>
        </p:txBody>
      </p:sp>
      <p:sp>
        <p:nvSpPr>
          <p:cNvPr id="5" name="Text Placeholder 4"/>
          <p:cNvSpPr>
            <a:spLocks noGrp="1"/>
          </p:cNvSpPr>
          <p:nvPr>
            <p:ph type="body" sz="quarter" idx="10"/>
          </p:nvPr>
        </p:nvSpPr>
        <p:spPr>
          <a:xfrm>
            <a:off x="588263" y="1436688"/>
            <a:ext cx="11018520" cy="2499146"/>
          </a:xfrm>
        </p:spPr>
        <p:txBody>
          <a:bodyPr/>
          <a:lstStyle/>
          <a:p>
            <a:r>
              <a:rPr lang="en-US" dirty="0"/>
              <a:t>get all users from User table in DB</a:t>
            </a:r>
          </a:p>
          <a:p>
            <a:r>
              <a:rPr lang="en-US" dirty="0"/>
              <a:t>	for-each user, if user “</a:t>
            </a:r>
            <a:r>
              <a:rPr lang="en-US" dirty="0" err="1"/>
              <a:t>IsAdmin</a:t>
            </a:r>
            <a:r>
              <a:rPr lang="en-US" dirty="0"/>
              <a:t>”</a:t>
            </a:r>
          </a:p>
          <a:p>
            <a:r>
              <a:rPr lang="en-US" dirty="0"/>
              <a:t>		return true</a:t>
            </a:r>
          </a:p>
          <a:p>
            <a:r>
              <a:rPr lang="en-US" dirty="0"/>
              <a:t>	else</a:t>
            </a:r>
          </a:p>
          <a:p>
            <a:r>
              <a:rPr lang="en-US" dirty="0"/>
              <a:t>		return false</a:t>
            </a:r>
          </a:p>
        </p:txBody>
      </p:sp>
    </p:spTree>
    <p:extLst>
      <p:ext uri="{BB962C8B-B14F-4D97-AF65-F5344CB8AC3E}">
        <p14:creationId xmlns:p14="http://schemas.microsoft.com/office/powerpoint/2010/main" val="1772466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Identify all tests – Exercise 2</a:t>
            </a:r>
          </a:p>
        </p:txBody>
      </p:sp>
      <p:sp>
        <p:nvSpPr>
          <p:cNvPr id="5" name="Text Placeholder 4"/>
          <p:cNvSpPr>
            <a:spLocks noGrp="1"/>
          </p:cNvSpPr>
          <p:nvPr>
            <p:ph type="body" sz="quarter" idx="10"/>
          </p:nvPr>
        </p:nvSpPr>
        <p:spPr>
          <a:xfrm>
            <a:off x="588263" y="1436688"/>
            <a:ext cx="11018520" cy="4050340"/>
          </a:xfrm>
        </p:spPr>
        <p:txBody>
          <a:bodyPr/>
          <a:lstStyle/>
          <a:p>
            <a:r>
              <a:rPr lang="en-US" dirty="0"/>
              <a:t>on </a:t>
            </a:r>
            <a:r>
              <a:rPr lang="en-US" i="1" dirty="0"/>
              <a:t>term</a:t>
            </a:r>
            <a:r>
              <a:rPr lang="en-US" dirty="0"/>
              <a:t> search</a:t>
            </a:r>
          </a:p>
          <a:p>
            <a:r>
              <a:rPr lang="en-US" dirty="0"/>
              <a:t>	post </a:t>
            </a:r>
            <a:r>
              <a:rPr lang="en-US" i="1" dirty="0"/>
              <a:t>term</a:t>
            </a:r>
            <a:r>
              <a:rPr lang="en-US" dirty="0"/>
              <a:t> to search service</a:t>
            </a:r>
          </a:p>
          <a:p>
            <a:r>
              <a:rPr lang="en-US" dirty="0"/>
              <a:t>	await search service </a:t>
            </a:r>
            <a:r>
              <a:rPr lang="en-US" i="1" dirty="0"/>
              <a:t>results</a:t>
            </a:r>
          </a:p>
          <a:p>
            <a:r>
              <a:rPr lang="en-US" dirty="0"/>
              <a:t>	take top 10 results from </a:t>
            </a:r>
            <a:r>
              <a:rPr lang="en-US" i="1" dirty="0"/>
              <a:t>results</a:t>
            </a:r>
          </a:p>
          <a:p>
            <a:r>
              <a:rPr lang="en-US" dirty="0"/>
              <a:t>	if </a:t>
            </a:r>
            <a:r>
              <a:rPr lang="en-US" i="1" dirty="0"/>
              <a:t>top10</a:t>
            </a:r>
            <a:r>
              <a:rPr lang="en-US" dirty="0"/>
              <a:t> is 0</a:t>
            </a:r>
          </a:p>
          <a:p>
            <a:r>
              <a:rPr lang="en-US" dirty="0"/>
              <a:t>		redirect to suggestion page</a:t>
            </a:r>
          </a:p>
          <a:p>
            <a:r>
              <a:rPr lang="en-US" dirty="0"/>
              <a:t>	else </a:t>
            </a:r>
          </a:p>
          <a:p>
            <a:r>
              <a:rPr lang="en-US" dirty="0"/>
              <a:t>		return </a:t>
            </a:r>
            <a:r>
              <a:rPr lang="en-US" i="1" dirty="0"/>
              <a:t>top10</a:t>
            </a:r>
          </a:p>
        </p:txBody>
      </p:sp>
    </p:spTree>
    <p:extLst>
      <p:ext uri="{BB962C8B-B14F-4D97-AF65-F5344CB8AC3E}">
        <p14:creationId xmlns:p14="http://schemas.microsoft.com/office/powerpoint/2010/main" val="412647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L0 – In Memory Tests</a:t>
            </a:r>
          </a:p>
        </p:txBody>
      </p:sp>
      <p:pic>
        <p:nvPicPr>
          <p:cNvPr id="5" name="Picture Placeholder 4">
            <a:extLst>
              <a:ext uri="{FF2B5EF4-FFF2-40B4-BE49-F238E27FC236}">
                <a16:creationId xmlns:a16="http://schemas.microsoft.com/office/drawing/2014/main" id="{F1C019FB-57C4-4852-83A6-C61D0F930366}"/>
              </a:ext>
            </a:extLst>
          </p:cNvPr>
          <p:cNvPicPr>
            <a:picLocks noGrp="1" noChangeAspect="1"/>
          </p:cNvPicPr>
          <p:nvPr>
            <p:ph sz="quarter" idx="12"/>
          </p:nvPr>
        </p:nvPicPr>
        <p:blipFill>
          <a:blip r:embed="rId3"/>
          <a:stretch>
            <a:fillRect/>
          </a:stretch>
        </p:blipFill>
        <p:spPr>
          <a:xfrm>
            <a:off x="584200" y="1545864"/>
            <a:ext cx="5211763" cy="46124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Text Placeholder 2">
            <a:extLst>
              <a:ext uri="{FF2B5EF4-FFF2-40B4-BE49-F238E27FC236}">
                <a16:creationId xmlns:a16="http://schemas.microsoft.com/office/drawing/2014/main" id="{EB03E4EA-274B-4BE4-9A52-00B5B2697A08}"/>
              </a:ext>
            </a:extLst>
          </p:cNvPr>
          <p:cNvSpPr>
            <a:spLocks noGrp="1"/>
          </p:cNvSpPr>
          <p:nvPr>
            <p:ph sz="quarter" idx="13"/>
          </p:nvPr>
        </p:nvSpPr>
        <p:spPr>
          <a:xfrm>
            <a:off x="6389688" y="1435100"/>
            <a:ext cx="5219700" cy="4833938"/>
          </a:xfrm>
          <a:prstGeom prst="rect">
            <a:avLst/>
          </a:prstGeom>
        </p:spPr>
        <p:txBody>
          <a:bodyPr wrap="square">
            <a:normAutofit/>
          </a:bodyPr>
          <a:lstStyle/>
          <a:p>
            <a:pPr marL="342900" indent="-342900">
              <a:buFont typeface="Arial" panose="020B0604020202020204" pitchFamily="34" charset="0"/>
              <a:buChar char="•"/>
            </a:pPr>
            <a:r>
              <a:rPr lang="en-US" dirty="0"/>
              <a:t>Fully contained</a:t>
            </a:r>
          </a:p>
          <a:p>
            <a:pPr marL="342900" indent="-342900">
              <a:buFont typeface="Arial" panose="020B0604020202020204" pitchFamily="34" charset="0"/>
              <a:buChar char="•"/>
            </a:pPr>
            <a:r>
              <a:rPr lang="en-US" dirty="0"/>
              <a:t>Use mock libraries to simulate data calls</a:t>
            </a:r>
          </a:p>
          <a:p>
            <a:pPr marL="342900" indent="-342900">
              <a:buFont typeface="Arial" panose="020B0604020202020204" pitchFamily="34" charset="0"/>
              <a:buChar char="•"/>
            </a:pPr>
            <a:r>
              <a:rPr lang="en-US" dirty="0"/>
              <a:t>Controlled input values return repeatable, predicable results</a:t>
            </a:r>
          </a:p>
          <a:p>
            <a:pPr marL="342900" indent="-342900">
              <a:buFont typeface="Arial" panose="020B0604020202020204" pitchFamily="34" charset="0"/>
              <a:buChar char="•"/>
            </a:pPr>
            <a:r>
              <a:rPr lang="en-US" dirty="0"/>
              <a:t>Won’t catch problems related to data connections, data corruption/validity, or versioning issues.</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17433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L1 – In Memory Tests w/External Services</a:t>
            </a:r>
          </a:p>
        </p:txBody>
      </p:sp>
      <p:pic>
        <p:nvPicPr>
          <p:cNvPr id="5" name="Picture Placeholder 4">
            <a:extLst>
              <a:ext uri="{FF2B5EF4-FFF2-40B4-BE49-F238E27FC236}">
                <a16:creationId xmlns:a16="http://schemas.microsoft.com/office/drawing/2014/main" id="{F1C019FB-57C4-4852-83A6-C61D0F930366}"/>
              </a:ext>
            </a:extLst>
          </p:cNvPr>
          <p:cNvPicPr>
            <a:picLocks noGrp="1" noChangeAspect="1"/>
          </p:cNvPicPr>
          <p:nvPr>
            <p:ph sz="quarter" idx="12"/>
          </p:nvPr>
        </p:nvPicPr>
        <p:blipFill>
          <a:blip r:embed="rId3"/>
          <a:srcRect/>
          <a:stretch/>
        </p:blipFill>
        <p:spPr>
          <a:xfrm>
            <a:off x="584200" y="1917184"/>
            <a:ext cx="5211763" cy="38697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Text Placeholder 2">
            <a:extLst>
              <a:ext uri="{FF2B5EF4-FFF2-40B4-BE49-F238E27FC236}">
                <a16:creationId xmlns:a16="http://schemas.microsoft.com/office/drawing/2014/main" id="{EB03E4EA-274B-4BE4-9A52-00B5B2697A08}"/>
              </a:ext>
            </a:extLst>
          </p:cNvPr>
          <p:cNvSpPr>
            <a:spLocks noGrp="1"/>
          </p:cNvSpPr>
          <p:nvPr>
            <p:ph sz="quarter" idx="13"/>
          </p:nvPr>
        </p:nvSpPr>
        <p:spPr>
          <a:xfrm>
            <a:off x="6389688" y="1435100"/>
            <a:ext cx="5219700" cy="4833938"/>
          </a:xfrm>
          <a:prstGeom prst="rect">
            <a:avLst/>
          </a:prstGeom>
        </p:spPr>
        <p:txBody>
          <a:bodyPr wrap="square">
            <a:normAutofit lnSpcReduction="10000"/>
          </a:bodyPr>
          <a:lstStyle/>
          <a:p>
            <a:pPr marL="342900" indent="-342900">
              <a:buFont typeface="Arial" panose="020B0604020202020204" pitchFamily="34" charset="0"/>
              <a:buChar char="•"/>
            </a:pPr>
            <a:r>
              <a:rPr lang="en-US" dirty="0"/>
              <a:t>Can test against some local resources</a:t>
            </a:r>
          </a:p>
          <a:p>
            <a:pPr marL="342900" indent="-342900">
              <a:buFont typeface="Arial" panose="020B0604020202020204" pitchFamily="34" charset="0"/>
              <a:buChar char="•"/>
            </a:pPr>
            <a:r>
              <a:rPr lang="en-US" dirty="0"/>
              <a:t>May still mock libraries to simulate data calls</a:t>
            </a:r>
          </a:p>
          <a:p>
            <a:pPr marL="342900" indent="-342900">
              <a:buFont typeface="Arial" panose="020B0604020202020204" pitchFamily="34" charset="0"/>
              <a:buChar char="•"/>
            </a:pPr>
            <a:r>
              <a:rPr lang="en-US" dirty="0"/>
              <a:t>External resources introduce variables that may result in flakey tests</a:t>
            </a:r>
          </a:p>
          <a:p>
            <a:pPr marL="342900" indent="-342900">
              <a:buFont typeface="Arial" panose="020B0604020202020204" pitchFamily="34" charset="0"/>
              <a:buChar char="•"/>
            </a:pPr>
            <a:r>
              <a:rPr lang="en-US" dirty="0"/>
              <a:t>Will catch problems related to data connections, data corruption/validity, or versioning issues</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28932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L2/L3 – Functional Testing</a:t>
            </a:r>
          </a:p>
        </p:txBody>
      </p:sp>
      <p:pic>
        <p:nvPicPr>
          <p:cNvPr id="5" name="Picture Placeholder 4">
            <a:extLst>
              <a:ext uri="{FF2B5EF4-FFF2-40B4-BE49-F238E27FC236}">
                <a16:creationId xmlns:a16="http://schemas.microsoft.com/office/drawing/2014/main" id="{F1C019FB-57C4-4852-83A6-C61D0F930366}"/>
              </a:ext>
            </a:extLst>
          </p:cNvPr>
          <p:cNvPicPr>
            <a:picLocks noGrp="1" noChangeAspect="1"/>
          </p:cNvPicPr>
          <p:nvPr>
            <p:ph sz="quarter" idx="12"/>
          </p:nvPr>
        </p:nvPicPr>
        <p:blipFill>
          <a:blip r:embed="rId3"/>
          <a:srcRect/>
          <a:stretch/>
        </p:blipFill>
        <p:spPr>
          <a:xfrm>
            <a:off x="253170" y="1880381"/>
            <a:ext cx="6136518" cy="37855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Text Placeholder 2">
            <a:extLst>
              <a:ext uri="{FF2B5EF4-FFF2-40B4-BE49-F238E27FC236}">
                <a16:creationId xmlns:a16="http://schemas.microsoft.com/office/drawing/2014/main" id="{EB03E4EA-274B-4BE4-9A52-00B5B2697A08}"/>
              </a:ext>
            </a:extLst>
          </p:cNvPr>
          <p:cNvSpPr>
            <a:spLocks noGrp="1"/>
          </p:cNvSpPr>
          <p:nvPr>
            <p:ph sz="quarter" idx="13"/>
          </p:nvPr>
        </p:nvSpPr>
        <p:spPr>
          <a:xfrm>
            <a:off x="6719130" y="1296555"/>
            <a:ext cx="5219700" cy="4833938"/>
          </a:xfrm>
          <a:prstGeom prst="rect">
            <a:avLst/>
          </a:prstGeom>
        </p:spPr>
        <p:txBody>
          <a:bodyPr wrap="square">
            <a:normAutofit/>
          </a:bodyPr>
          <a:lstStyle/>
          <a:p>
            <a:pPr marL="342900" indent="-342900">
              <a:buFont typeface="Arial" panose="020B0604020202020204" pitchFamily="34" charset="0"/>
              <a:buChar char="•"/>
            </a:pPr>
            <a:r>
              <a:rPr lang="en-US" dirty="0"/>
              <a:t>Requires deployed resources</a:t>
            </a:r>
          </a:p>
          <a:p>
            <a:pPr marL="342900" indent="-342900">
              <a:buFont typeface="Arial" panose="020B0604020202020204" pitchFamily="34" charset="0"/>
              <a:buChar char="•"/>
            </a:pPr>
            <a:r>
              <a:rPr lang="en-US" dirty="0"/>
              <a:t>Real data, truer to production results</a:t>
            </a:r>
          </a:p>
          <a:p>
            <a:pPr marL="342900" indent="-342900">
              <a:buFont typeface="Arial" panose="020B0604020202020204" pitchFamily="34" charset="0"/>
              <a:buChar char="•"/>
            </a:pPr>
            <a:r>
              <a:rPr lang="en-US" dirty="0"/>
              <a:t>External resources introduce variables that may result in flakey tests</a:t>
            </a:r>
          </a:p>
          <a:p>
            <a:pPr marL="342900" indent="-342900">
              <a:buFont typeface="Arial" panose="020B0604020202020204" pitchFamily="34" charset="0"/>
              <a:buChar char="•"/>
            </a:pPr>
            <a:r>
              <a:rPr lang="en-US" dirty="0"/>
              <a:t>Will catch problems related to data connections, data corruption/validity, or versioning issues</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27379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941888" y="585788"/>
            <a:ext cx="6667500" cy="5683249"/>
          </a:xfrm>
          <a:prstGeom prst="rect">
            <a:avLst/>
          </a:prstGeom>
        </p:spPr>
        <p:txBody>
          <a:bodyPr wrap="square" anchor="ctr">
            <a:normAutofit/>
          </a:bodyPr>
          <a:lstStyle/>
          <a:p>
            <a:r>
              <a:rPr lang="en-US" dirty="0"/>
              <a:t>Test Automation E2E Creation</a:t>
            </a:r>
          </a:p>
        </p:txBody>
      </p:sp>
      <p:sp>
        <p:nvSpPr>
          <p:cNvPr id="3" name="Title 2"/>
          <p:cNvSpPr>
            <a:spLocks noGrp="1"/>
          </p:cNvSpPr>
          <p:nvPr>
            <p:ph type="title"/>
          </p:nvPr>
        </p:nvSpPr>
        <p:spPr>
          <a:xfrm>
            <a:off x="588263" y="585788"/>
            <a:ext cx="3182027" cy="5683250"/>
          </a:xfrm>
          <a:prstGeom prst="rect">
            <a:avLst/>
          </a:prstGeom>
        </p:spPr>
        <p:txBody>
          <a:bodyPr wrap="square" anchor="ctr">
            <a:normAutofit/>
          </a:bodyPr>
          <a:lstStyle/>
          <a:p>
            <a:r>
              <a:rPr lang="en-US" dirty="0"/>
              <a:t>Demo</a:t>
            </a:r>
          </a:p>
        </p:txBody>
      </p:sp>
    </p:spTree>
    <p:extLst>
      <p:ext uri="{BB962C8B-B14F-4D97-AF65-F5344CB8AC3E}">
        <p14:creationId xmlns:p14="http://schemas.microsoft.com/office/powerpoint/2010/main" val="2032030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Tools</a:t>
            </a:r>
          </a:p>
        </p:txBody>
      </p:sp>
    </p:spTree>
    <p:extLst>
      <p:ext uri="{BB962C8B-B14F-4D97-AF65-F5344CB8AC3E}">
        <p14:creationId xmlns:p14="http://schemas.microsoft.com/office/powerpoint/2010/main" val="91844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Visual Studio Live Share</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3"/>
          </p:nvPr>
        </p:nvSpPr>
        <p:spPr>
          <a:xfrm>
            <a:off x="7831015" y="1431327"/>
            <a:ext cx="3432517" cy="4762683"/>
          </a:xfrm>
          <a:prstGeom prst="rect">
            <a:avLst/>
          </a:prstGeom>
        </p:spPr>
        <p:txBody>
          <a:bodyPr wrap="square">
            <a:normAutofit/>
          </a:bodyPr>
          <a:lstStyle/>
          <a:p>
            <a:pPr marL="342900" indent="-342900">
              <a:buFont typeface="Arial" panose="020B0604020202020204" pitchFamily="34" charset="0"/>
              <a:buChar char="•"/>
            </a:pPr>
            <a:r>
              <a:rPr lang="en-US" b="1" dirty="0"/>
              <a:t>Real-time collaboration</a:t>
            </a:r>
          </a:p>
          <a:p>
            <a:pPr marL="342900" indent="-342900">
              <a:buFont typeface="Arial" panose="020B0604020202020204" pitchFamily="34" charset="0"/>
              <a:buChar char="•"/>
            </a:pPr>
            <a:r>
              <a:rPr lang="en-US" b="1" dirty="0"/>
              <a:t>Co-editing, co-debugging</a:t>
            </a:r>
          </a:p>
          <a:p>
            <a:pPr marL="342900" indent="-342900">
              <a:buFont typeface="Arial" panose="020B0604020202020204" pitchFamily="34" charset="0"/>
              <a:buChar char="•"/>
            </a:pPr>
            <a:r>
              <a:rPr lang="en-US" b="1" dirty="0"/>
              <a:t>Shared servers</a:t>
            </a:r>
          </a:p>
          <a:p>
            <a:pPr marL="342900" indent="-342900">
              <a:buFont typeface="Arial" panose="020B0604020202020204" pitchFamily="34" charset="0"/>
              <a:buChar char="•"/>
            </a:pPr>
            <a:r>
              <a:rPr lang="en-US" b="1" dirty="0"/>
              <a:t>Shared terminal</a:t>
            </a:r>
          </a:p>
          <a:p>
            <a:pPr marL="342900" indent="-342900">
              <a:buFont typeface="Arial" panose="020B0604020202020204" pitchFamily="34" charset="0"/>
              <a:buChar char="•"/>
            </a:pPr>
            <a:r>
              <a:rPr lang="en-US" b="1" dirty="0"/>
              <a:t>Audio calls</a:t>
            </a:r>
          </a:p>
          <a:p>
            <a:pPr marL="342900" indent="-342900">
              <a:buFont typeface="Arial" panose="020B0604020202020204" pitchFamily="34" charset="0"/>
              <a:buChar char="•"/>
            </a:pPr>
            <a:r>
              <a:rPr lang="en-US" b="1" dirty="0"/>
              <a:t>Focus and follow</a:t>
            </a:r>
          </a:p>
        </p:txBody>
      </p:sp>
      <p:pic>
        <p:nvPicPr>
          <p:cNvPr id="6" name="Picture Placeholder 5">
            <a:extLst>
              <a:ext uri="{FF2B5EF4-FFF2-40B4-BE49-F238E27FC236}">
                <a16:creationId xmlns:a16="http://schemas.microsoft.com/office/drawing/2014/main" id="{F98235DF-E5CD-406A-8589-F447B22AB9A6}"/>
              </a:ext>
            </a:extLst>
          </p:cNvPr>
          <p:cNvPicPr>
            <a:picLocks noGrp="1" noChangeAspect="1"/>
          </p:cNvPicPr>
          <p:nvPr>
            <p:ph type="pic" sz="quarter" idx="12"/>
          </p:nvPr>
        </p:nvPicPr>
        <p:blipFill>
          <a:blip r:embed="rId3"/>
          <a:srcRect/>
          <a:stretch/>
        </p:blipFill>
        <p:spPr>
          <a:xfrm>
            <a:off x="545263" y="1474629"/>
            <a:ext cx="6939729" cy="42134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872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Agenda</a:t>
            </a:r>
          </a:p>
        </p:txBody>
      </p:sp>
      <p:graphicFrame>
        <p:nvGraphicFramePr>
          <p:cNvPr id="19" name="Text Placeholder 5">
            <a:extLst>
              <a:ext uri="{FF2B5EF4-FFF2-40B4-BE49-F238E27FC236}">
                <a16:creationId xmlns:a16="http://schemas.microsoft.com/office/drawing/2014/main" id="{0C90AA8E-C692-4FA2-BC50-86C7EC697FCB}"/>
              </a:ext>
            </a:extLst>
          </p:cNvPr>
          <p:cNvGraphicFramePr/>
          <p:nvPr>
            <p:extLst>
              <p:ext uri="{D42A27DB-BD31-4B8C-83A1-F6EECF244321}">
                <p14:modId xmlns:p14="http://schemas.microsoft.com/office/powerpoint/2010/main" val="193101301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2733497"/>
          </a:xfrm>
          <a:prstGeom prst="rect">
            <a:avLst/>
          </a:prstGeom>
        </p:spPr>
        <p:txBody>
          <a:bodyPr wrap="square">
            <a:normAutofit/>
          </a:bodyPr>
          <a:lstStyle/>
          <a:p>
            <a:r>
              <a:rPr lang="en-US" b="1" dirty="0"/>
              <a:t>View coverage visualization in the editor as you type.</a:t>
            </a:r>
          </a:p>
        </p:txBody>
      </p:sp>
      <p:pic>
        <p:nvPicPr>
          <p:cNvPr id="6" name="Picture Placeholder 5" descr="A screenshot of a social media post&#10;&#10;Description automatically generated">
            <a:extLst>
              <a:ext uri="{FF2B5EF4-FFF2-40B4-BE49-F238E27FC236}">
                <a16:creationId xmlns:a16="http://schemas.microsoft.com/office/drawing/2014/main" id="{F98235DF-E5CD-406A-8589-F447B22AB9A6}"/>
              </a:ext>
            </a:extLst>
          </p:cNvPr>
          <p:cNvPicPr>
            <a:picLocks noGrp="1" noChangeAspect="1"/>
          </p:cNvPicPr>
          <p:nvPr>
            <p:ph type="pic" sz="quarter" idx="11"/>
          </p:nvPr>
        </p:nvPicPr>
        <p:blipFill rotWithShape="1">
          <a:blip r:embed="rId3"/>
          <a:stretch/>
        </p:blipFill>
        <p:spPr>
          <a:xfrm>
            <a:off x="5334000" y="951548"/>
            <a:ext cx="6858000" cy="4954904"/>
          </a:xfrm>
          <a:prstGeom prst="rect">
            <a:avLst/>
          </a:prstGeom>
          <a:noFill/>
          <a:ln>
            <a:noFill/>
          </a:ln>
          <a:effectLst>
            <a:outerShdw blurRad="292100" dist="139700" dir="2700000" algn="tl" rotWithShape="0">
              <a:srgbClr val="333333">
                <a:alpha val="65000"/>
              </a:srgbClr>
            </a:outerShdw>
          </a:effectLst>
        </p:spPr>
      </p:pic>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588963"/>
            <a:ext cx="4158362" cy="2535236"/>
          </a:xfrm>
          <a:prstGeom prst="rect">
            <a:avLst/>
          </a:prstGeom>
        </p:spPr>
        <p:txBody>
          <a:bodyPr wrap="square" anchor="b">
            <a:normAutofit/>
          </a:bodyPr>
          <a:lstStyle/>
          <a:p>
            <a:r>
              <a:rPr lang="en-US" dirty="0"/>
              <a:t>Visual Studio Live Unit Testing</a:t>
            </a:r>
          </a:p>
        </p:txBody>
      </p:sp>
    </p:spTree>
    <p:extLst>
      <p:ext uri="{BB962C8B-B14F-4D97-AF65-F5344CB8AC3E}">
        <p14:creationId xmlns:p14="http://schemas.microsoft.com/office/powerpoint/2010/main" val="270131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Analytics</a:t>
            </a:r>
          </a:p>
        </p:txBody>
      </p:sp>
    </p:spTree>
    <p:extLst>
      <p:ext uri="{BB962C8B-B14F-4D97-AF65-F5344CB8AC3E}">
        <p14:creationId xmlns:p14="http://schemas.microsoft.com/office/powerpoint/2010/main" val="15121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6"/>
          </p:nvPr>
        </p:nvSpPr>
        <p:spPr>
          <a:xfrm>
            <a:off x="8577752" y="5492189"/>
            <a:ext cx="3475037" cy="307777"/>
          </a:xfrm>
          <a:prstGeom prst="rect">
            <a:avLst/>
          </a:prstGeom>
        </p:spPr>
        <p:txBody>
          <a:bodyPr wrap="square">
            <a:normAutofit/>
          </a:bodyPr>
          <a:lstStyle/>
          <a:p>
            <a:pPr marL="0" indent="0">
              <a:spcAft>
                <a:spcPts val="600"/>
              </a:spcAft>
              <a:buNone/>
            </a:pPr>
            <a:r>
              <a:rPr lang="en-US" dirty="0"/>
              <a:t>Third-Party</a:t>
            </a:r>
          </a:p>
        </p:txBody>
      </p:sp>
      <p:pic>
        <p:nvPicPr>
          <p:cNvPr id="11" name="Picture 10">
            <a:extLst>
              <a:ext uri="{FF2B5EF4-FFF2-40B4-BE49-F238E27FC236}">
                <a16:creationId xmlns:a16="http://schemas.microsoft.com/office/drawing/2014/main" id="{2F1DEC12-14FC-4943-B3A8-F53552D9080A}"/>
              </a:ext>
            </a:extLst>
          </p:cNvPr>
          <p:cNvPicPr>
            <a:picLocks noChangeAspect="1"/>
          </p:cNvPicPr>
          <p:nvPr/>
        </p:nvPicPr>
        <p:blipFill>
          <a:blip r:embed="rId3"/>
          <a:stretch>
            <a:fillRect/>
          </a:stretch>
        </p:blipFill>
        <p:spPr>
          <a:xfrm>
            <a:off x="8577751" y="2679545"/>
            <a:ext cx="3474720" cy="1772107"/>
          </a:xfrm>
          <a:prstGeom prst="rect">
            <a:avLst/>
          </a:prstGeom>
          <a:noFill/>
        </p:spPr>
      </p:pic>
      <p:sp>
        <p:nvSpPr>
          <p:cNvPr id="48" name="Text Placeholder 3">
            <a:extLst>
              <a:ext uri="{FF2B5EF4-FFF2-40B4-BE49-F238E27FC236}">
                <a16:creationId xmlns:a16="http://schemas.microsoft.com/office/drawing/2014/main" id="{24408522-8625-4744-B6A7-42C86656D1C5}"/>
              </a:ext>
            </a:extLst>
          </p:cNvPr>
          <p:cNvSpPr>
            <a:spLocks noGrp="1"/>
          </p:cNvSpPr>
          <p:nvPr>
            <p:ph type="body" sz="quarter" idx="17"/>
          </p:nvPr>
        </p:nvSpPr>
        <p:spPr>
          <a:xfrm>
            <a:off x="405618" y="5492189"/>
            <a:ext cx="3475037" cy="307777"/>
          </a:xfrm>
        </p:spPr>
        <p:txBody>
          <a:bodyPr/>
          <a:lstStyle/>
          <a:p>
            <a:r>
              <a:rPr lang="en-US" dirty="0"/>
              <a:t>Visual Studio</a:t>
            </a:r>
          </a:p>
        </p:txBody>
      </p:sp>
      <p:pic>
        <p:nvPicPr>
          <p:cNvPr id="4" name="Picture 3" descr="A screenshot of a computer screen&#10;&#10;Description automatically generated">
            <a:extLst>
              <a:ext uri="{FF2B5EF4-FFF2-40B4-BE49-F238E27FC236}">
                <a16:creationId xmlns:a16="http://schemas.microsoft.com/office/drawing/2014/main" id="{989C254C-7AB1-4F1E-BA20-9B1F2DD367F7}"/>
              </a:ext>
            </a:extLst>
          </p:cNvPr>
          <p:cNvPicPr>
            <a:picLocks noChangeAspect="1"/>
          </p:cNvPicPr>
          <p:nvPr/>
        </p:nvPicPr>
        <p:blipFill>
          <a:blip r:embed="rId4"/>
          <a:stretch>
            <a:fillRect/>
          </a:stretch>
        </p:blipFill>
        <p:spPr>
          <a:xfrm>
            <a:off x="405618" y="2953180"/>
            <a:ext cx="3474720" cy="1224838"/>
          </a:xfrm>
          <a:prstGeom prst="rect">
            <a:avLst/>
          </a:prstGeom>
          <a:noFill/>
        </p:spPr>
      </p:pic>
      <p:sp>
        <p:nvSpPr>
          <p:cNvPr id="50" name="Text Placeholder 5">
            <a:extLst>
              <a:ext uri="{FF2B5EF4-FFF2-40B4-BE49-F238E27FC236}">
                <a16:creationId xmlns:a16="http://schemas.microsoft.com/office/drawing/2014/main" id="{32F5B41B-C245-48D6-96EC-7048F3432640}"/>
              </a:ext>
            </a:extLst>
          </p:cNvPr>
          <p:cNvSpPr>
            <a:spLocks noGrp="1"/>
          </p:cNvSpPr>
          <p:nvPr>
            <p:ph type="body" sz="quarter" idx="18"/>
          </p:nvPr>
        </p:nvSpPr>
        <p:spPr>
          <a:xfrm>
            <a:off x="4656456" y="5492189"/>
            <a:ext cx="3475037" cy="307777"/>
          </a:xfrm>
        </p:spPr>
        <p:txBody>
          <a:bodyPr/>
          <a:lstStyle/>
          <a:p>
            <a:r>
              <a:rPr lang="en-US" dirty="0"/>
              <a:t>Pipeline Analytics</a:t>
            </a:r>
          </a:p>
        </p:txBody>
      </p:sp>
      <p:pic>
        <p:nvPicPr>
          <p:cNvPr id="13" name="Picture Placeholder 12">
            <a:extLst>
              <a:ext uri="{FF2B5EF4-FFF2-40B4-BE49-F238E27FC236}">
                <a16:creationId xmlns:a16="http://schemas.microsoft.com/office/drawing/2014/main" id="{B0843812-B835-432E-A926-C9E8DD87BF15}"/>
              </a:ext>
            </a:extLst>
          </p:cNvPr>
          <p:cNvPicPr>
            <a:picLocks noGrp="1" noChangeAspect="1"/>
          </p:cNvPicPr>
          <p:nvPr>
            <p:ph type="pic" sz="quarter" idx="15"/>
          </p:nvPr>
        </p:nvPicPr>
        <p:blipFill>
          <a:blip r:embed="rId5"/>
          <a:srcRect l="1522" r="1522"/>
          <a:stretch>
            <a:fillRect/>
          </a:stretch>
        </p:blipFill>
        <p:spPr>
          <a:xfrm>
            <a:off x="4658043" y="1365811"/>
            <a:ext cx="3473450" cy="3475038"/>
          </a:xfrm>
        </p:spPr>
      </p:pic>
      <p:sp>
        <p:nvSpPr>
          <p:cNvPr id="17" name="Title 16"/>
          <p:cNvSpPr>
            <a:spLocks noGrp="1"/>
          </p:cNvSpPr>
          <p:nvPr>
            <p:ph type="title"/>
          </p:nvPr>
        </p:nvSpPr>
        <p:spPr>
          <a:xfrm>
            <a:off x="588263" y="457200"/>
            <a:ext cx="11018520" cy="983234"/>
          </a:xfrm>
          <a:prstGeom prst="rect">
            <a:avLst/>
          </a:prstGeom>
        </p:spPr>
        <p:txBody>
          <a:bodyPr wrap="square" anchor="t">
            <a:normAutofit/>
          </a:bodyPr>
          <a:lstStyle/>
          <a:p>
            <a:r>
              <a:rPr lang="en-US" b="1" dirty="0"/>
              <a:t>Analyzing test results</a:t>
            </a:r>
          </a:p>
        </p:txBody>
      </p:sp>
    </p:spTree>
    <p:extLst>
      <p:ext uri="{BB962C8B-B14F-4D97-AF65-F5344CB8AC3E}">
        <p14:creationId xmlns:p14="http://schemas.microsoft.com/office/powerpoint/2010/main" val="2884067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941888" y="585788"/>
            <a:ext cx="6667500" cy="5683249"/>
          </a:xfrm>
          <a:prstGeom prst="rect">
            <a:avLst/>
          </a:prstGeom>
        </p:spPr>
        <p:txBody>
          <a:bodyPr wrap="square" anchor="ctr">
            <a:normAutofit/>
          </a:bodyPr>
          <a:lstStyle/>
          <a:p>
            <a:r>
              <a:rPr lang="en-US" dirty="0"/>
              <a:t>Azure DevOps Pipeline Analytics</a:t>
            </a:r>
          </a:p>
        </p:txBody>
      </p:sp>
      <p:sp>
        <p:nvSpPr>
          <p:cNvPr id="3" name="Title 2"/>
          <p:cNvSpPr>
            <a:spLocks noGrp="1"/>
          </p:cNvSpPr>
          <p:nvPr>
            <p:ph type="title"/>
          </p:nvPr>
        </p:nvSpPr>
        <p:spPr>
          <a:xfrm>
            <a:off x="588263" y="585788"/>
            <a:ext cx="3182027" cy="5683250"/>
          </a:xfrm>
          <a:prstGeom prst="rect">
            <a:avLst/>
          </a:prstGeom>
        </p:spPr>
        <p:txBody>
          <a:bodyPr wrap="square" anchor="ctr">
            <a:normAutofit/>
          </a:bodyPr>
          <a:lstStyle/>
          <a:p>
            <a:r>
              <a:rPr lang="en-US" dirty="0"/>
              <a:t>Demo</a:t>
            </a:r>
          </a:p>
        </p:txBody>
      </p:sp>
    </p:spTree>
    <p:extLst>
      <p:ext uri="{BB962C8B-B14F-4D97-AF65-F5344CB8AC3E}">
        <p14:creationId xmlns:p14="http://schemas.microsoft.com/office/powerpoint/2010/main" val="19090464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Return on Investment</a:t>
            </a:r>
          </a:p>
        </p:txBody>
      </p:sp>
    </p:spTree>
    <p:extLst>
      <p:ext uri="{BB962C8B-B14F-4D97-AF65-F5344CB8AC3E}">
        <p14:creationId xmlns:p14="http://schemas.microsoft.com/office/powerpoint/2010/main" val="390360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79C8-D7A5-48C2-B08F-29D0B43DC706}"/>
              </a:ext>
            </a:extLst>
          </p:cNvPr>
          <p:cNvSpPr>
            <a:spLocks noGrp="1"/>
          </p:cNvSpPr>
          <p:nvPr>
            <p:ph type="title"/>
          </p:nvPr>
        </p:nvSpPr>
        <p:spPr/>
        <p:txBody>
          <a:bodyPr/>
          <a:lstStyle/>
          <a:p>
            <a:r>
              <a:rPr lang="en-US" dirty="0"/>
              <a:t>DORA – State of DevOps</a:t>
            </a:r>
          </a:p>
        </p:txBody>
      </p:sp>
      <p:pic>
        <p:nvPicPr>
          <p:cNvPr id="4" name="Content Placeholder 3">
            <a:extLst>
              <a:ext uri="{FF2B5EF4-FFF2-40B4-BE49-F238E27FC236}">
                <a16:creationId xmlns:a16="http://schemas.microsoft.com/office/drawing/2014/main" id="{6B98BC05-072B-425B-B572-AD9F2E634599}"/>
              </a:ext>
            </a:extLst>
          </p:cNvPr>
          <p:cNvPicPr>
            <a:picLocks noGrp="1" noChangeAspect="1"/>
          </p:cNvPicPr>
          <p:nvPr>
            <p:ph sz="quarter" idx="10"/>
          </p:nvPr>
        </p:nvPicPr>
        <p:blipFill>
          <a:blip r:embed="rId2"/>
          <a:stretch>
            <a:fillRect/>
          </a:stretch>
        </p:blipFill>
        <p:spPr>
          <a:xfrm>
            <a:off x="2943412" y="1435100"/>
            <a:ext cx="6300413" cy="4833938"/>
          </a:xfrm>
          <a:prstGeom prst="rect">
            <a:avLst/>
          </a:prstGeom>
        </p:spPr>
      </p:pic>
    </p:spTree>
    <p:extLst>
      <p:ext uri="{BB962C8B-B14F-4D97-AF65-F5344CB8AC3E}">
        <p14:creationId xmlns:p14="http://schemas.microsoft.com/office/powerpoint/2010/main" val="7570573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42AB-BB0E-4864-A121-6CF8E50B4928}"/>
              </a:ext>
            </a:extLst>
          </p:cNvPr>
          <p:cNvSpPr>
            <a:spLocks noGrp="1"/>
          </p:cNvSpPr>
          <p:nvPr>
            <p:ph type="title"/>
          </p:nvPr>
        </p:nvSpPr>
        <p:spPr/>
        <p:txBody>
          <a:bodyPr/>
          <a:lstStyle/>
          <a:p>
            <a:r>
              <a:rPr lang="en-US" dirty="0"/>
              <a:t>Who’s who?</a:t>
            </a:r>
          </a:p>
        </p:txBody>
      </p:sp>
      <p:pic>
        <p:nvPicPr>
          <p:cNvPr id="4" name="Content Placeholder 3">
            <a:extLst>
              <a:ext uri="{FF2B5EF4-FFF2-40B4-BE49-F238E27FC236}">
                <a16:creationId xmlns:a16="http://schemas.microsoft.com/office/drawing/2014/main" id="{509F4914-52C5-4F14-8C2E-640D1FD1235C}"/>
              </a:ext>
            </a:extLst>
          </p:cNvPr>
          <p:cNvPicPr>
            <a:picLocks noGrp="1" noChangeAspect="1"/>
          </p:cNvPicPr>
          <p:nvPr>
            <p:ph sz="quarter" idx="10"/>
          </p:nvPr>
        </p:nvPicPr>
        <p:blipFill>
          <a:blip r:embed="rId2"/>
          <a:stretch>
            <a:fillRect/>
          </a:stretch>
        </p:blipFill>
        <p:spPr>
          <a:xfrm>
            <a:off x="8481304" y="1392897"/>
            <a:ext cx="2764913" cy="4833938"/>
          </a:xfrm>
          <a:prstGeom prst="rect">
            <a:avLst/>
          </a:prstGeom>
        </p:spPr>
      </p:pic>
      <p:pic>
        <p:nvPicPr>
          <p:cNvPr id="5" name="Picture 4">
            <a:extLst>
              <a:ext uri="{FF2B5EF4-FFF2-40B4-BE49-F238E27FC236}">
                <a16:creationId xmlns:a16="http://schemas.microsoft.com/office/drawing/2014/main" id="{57BDB898-617B-4780-B8C0-5604246A0D42}"/>
              </a:ext>
            </a:extLst>
          </p:cNvPr>
          <p:cNvPicPr>
            <a:picLocks noChangeAspect="1"/>
          </p:cNvPicPr>
          <p:nvPr/>
        </p:nvPicPr>
        <p:blipFill>
          <a:blip r:embed="rId3"/>
          <a:stretch>
            <a:fillRect/>
          </a:stretch>
        </p:blipFill>
        <p:spPr>
          <a:xfrm>
            <a:off x="700186" y="1077314"/>
            <a:ext cx="7635691" cy="5465103"/>
          </a:xfrm>
          <a:prstGeom prst="rect">
            <a:avLst/>
          </a:prstGeom>
        </p:spPr>
      </p:pic>
    </p:spTree>
    <p:extLst>
      <p:ext uri="{BB962C8B-B14F-4D97-AF65-F5344CB8AC3E}">
        <p14:creationId xmlns:p14="http://schemas.microsoft.com/office/powerpoint/2010/main" val="23941349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323C-F958-4346-99D0-5B965D9DB831}"/>
              </a:ext>
            </a:extLst>
          </p:cNvPr>
          <p:cNvSpPr>
            <a:spLocks noGrp="1"/>
          </p:cNvSpPr>
          <p:nvPr>
            <p:ph type="title"/>
          </p:nvPr>
        </p:nvSpPr>
        <p:spPr/>
        <p:txBody>
          <a:bodyPr/>
          <a:lstStyle/>
          <a:p>
            <a:r>
              <a:rPr lang="en-US" dirty="0"/>
              <a:t>Measuring Performance</a:t>
            </a:r>
          </a:p>
        </p:txBody>
      </p:sp>
      <p:pic>
        <p:nvPicPr>
          <p:cNvPr id="4" name="Content Placeholder 3">
            <a:extLst>
              <a:ext uri="{FF2B5EF4-FFF2-40B4-BE49-F238E27FC236}">
                <a16:creationId xmlns:a16="http://schemas.microsoft.com/office/drawing/2014/main" id="{562B7451-1406-46CE-99BF-623220EF5676}"/>
              </a:ext>
            </a:extLst>
          </p:cNvPr>
          <p:cNvPicPr>
            <a:picLocks noGrp="1" noChangeAspect="1"/>
          </p:cNvPicPr>
          <p:nvPr>
            <p:ph sz="quarter" idx="10"/>
          </p:nvPr>
        </p:nvPicPr>
        <p:blipFill>
          <a:blip r:embed="rId2"/>
          <a:stretch>
            <a:fillRect/>
          </a:stretch>
        </p:blipFill>
        <p:spPr>
          <a:xfrm>
            <a:off x="1327052" y="1111542"/>
            <a:ext cx="8813313" cy="5350661"/>
          </a:xfrm>
          <a:prstGeom prst="rect">
            <a:avLst/>
          </a:prstGeom>
        </p:spPr>
      </p:pic>
    </p:spTree>
    <p:extLst>
      <p:ext uri="{BB962C8B-B14F-4D97-AF65-F5344CB8AC3E}">
        <p14:creationId xmlns:p14="http://schemas.microsoft.com/office/powerpoint/2010/main" val="41086158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E5A1-E8A3-44CA-9DDA-0508CC8276B8}"/>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QUALITY OUTCOMES</a:t>
            </a:r>
          </a:p>
        </p:txBody>
      </p:sp>
      <p:sp>
        <p:nvSpPr>
          <p:cNvPr id="3" name="Content Placeholder 2">
            <a:extLst>
              <a:ext uri="{FF2B5EF4-FFF2-40B4-BE49-F238E27FC236}">
                <a16:creationId xmlns:a16="http://schemas.microsoft.com/office/drawing/2014/main" id="{4B1ED103-D2E4-448A-A68E-839E7657BF6F}"/>
              </a:ext>
            </a:extLst>
          </p:cNvPr>
          <p:cNvSpPr>
            <a:spLocks noGrp="1"/>
          </p:cNvSpPr>
          <p:nvPr>
            <p:ph type="body" sz="quarter" idx="10"/>
          </p:nvPr>
        </p:nvSpPr>
        <p:spPr>
          <a:xfrm>
            <a:off x="4646104" y="2447038"/>
            <a:ext cx="6961188" cy="3821999"/>
          </a:xfrm>
          <a:prstGeom prst="rect">
            <a:avLst/>
          </a:prstGeom>
        </p:spPr>
        <p:txBody>
          <a:bodyPr wrap="square">
            <a:normAutofit/>
          </a:bodyPr>
          <a:lstStyle/>
          <a:p>
            <a:pPr marL="0" indent="0">
              <a:lnSpc>
                <a:spcPct val="90000"/>
              </a:lnSpc>
              <a:buNone/>
            </a:pPr>
            <a:r>
              <a:rPr lang="en-US" sz="1400" dirty="0"/>
              <a:t>	Teams and organizations embarking on technology transformations also  have goals of improving quality. However, </a:t>
            </a:r>
            <a:r>
              <a:rPr lang="en-US" sz="1400" b="1" u="sng" dirty="0"/>
              <a:t>measuring quality is challenging</a:t>
            </a:r>
            <a:r>
              <a:rPr lang="en-US" sz="1400" dirty="0"/>
              <a:t> because it is context-dependent and many measures vary by industry and  even by company.</a:t>
            </a:r>
            <a:r>
              <a:rPr lang="en-US" sz="1400" baseline="30000" dirty="0"/>
              <a:t>10</a:t>
            </a:r>
          </a:p>
          <a:p>
            <a:pPr marL="0" indent="0">
              <a:lnSpc>
                <a:spcPct val="90000"/>
              </a:lnSpc>
              <a:buNone/>
            </a:pPr>
            <a:r>
              <a:rPr lang="en-US" sz="1400" dirty="0"/>
              <a:t>	Despite the challenges of identifying quality metrics that apply to all organizations, we can identify good proxies for quality that work across companies and industries. These include </a:t>
            </a:r>
            <a:r>
              <a:rPr lang="en-US" sz="1400" b="1" u="sng" dirty="0"/>
              <a:t>how time is spent</a:t>
            </a:r>
            <a:r>
              <a:rPr lang="en-US" sz="1400" dirty="0"/>
              <a:t>, because it  can tell us if we are working on </a:t>
            </a:r>
            <a:r>
              <a:rPr lang="en-US" sz="1400" b="1" u="sng" dirty="0"/>
              <a:t>value-add work or non-value-add work</a:t>
            </a:r>
            <a:r>
              <a:rPr lang="en-US" sz="1400" dirty="0"/>
              <a:t>.  In this research, we used measures such as the proportion of time spent  on </a:t>
            </a:r>
            <a:r>
              <a:rPr lang="en-US" sz="1400" b="1" u="sng" dirty="0"/>
              <a:t>manual work, unplanned work or rework, security remediations, and customer-support work</a:t>
            </a:r>
            <a:r>
              <a:rPr lang="en-US" sz="1400" dirty="0"/>
              <a:t>, and the results were revealing. Our analysis shows that high performers do significantly less manual work across all vectors, spend more time doing new work, and spend less time remediating security issues or defects than their low-performing counterparts. Because they build quality in, they spend less time fixing problems downstream, freeing up more time to do value-add work. </a:t>
            </a:r>
          </a:p>
          <a:p>
            <a:pPr marL="0" indent="0">
              <a:lnSpc>
                <a:spcPct val="90000"/>
              </a:lnSpc>
              <a:buNone/>
            </a:pPr>
            <a:r>
              <a:rPr lang="en-US" sz="900" baseline="30000" dirty="0"/>
              <a:t>10</a:t>
            </a:r>
            <a:r>
              <a:rPr lang="en-US" sz="900" dirty="0"/>
              <a:t> This concept is discussed by software quality expert Jerry Weinberg in his book Quality Software Management. Volume 1:  Systems Thinking. New York: Dorset House Publishing, 1992.</a:t>
            </a:r>
          </a:p>
        </p:txBody>
      </p:sp>
    </p:spTree>
    <p:extLst>
      <p:ext uri="{BB962C8B-B14F-4D97-AF65-F5344CB8AC3E}">
        <p14:creationId xmlns:p14="http://schemas.microsoft.com/office/powerpoint/2010/main" val="2865451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3ABF9F6-69E4-4C05-A984-383866A2CFA6}"/>
              </a:ext>
            </a:extLst>
          </p:cNvPr>
          <p:cNvPicPr>
            <a:picLocks noGrp="1" noChangeAspect="1"/>
          </p:cNvPicPr>
          <p:nvPr>
            <p:ph type="pic" sz="quarter" idx="11"/>
          </p:nvPr>
        </p:nvPicPr>
        <p:blipFill rotWithShape="1">
          <a:blip r:embed="rId2"/>
          <a:stretch/>
        </p:blipFill>
        <p:spPr>
          <a:xfrm>
            <a:off x="-2381" y="2377440"/>
            <a:ext cx="12192000" cy="4389119"/>
          </a:xfrm>
          <a:prstGeom prst="rect">
            <a:avLst/>
          </a:prstGeom>
          <a:noFill/>
        </p:spPr>
      </p:pic>
      <p:sp>
        <p:nvSpPr>
          <p:cNvPr id="2" name="Title 1">
            <a:extLst>
              <a:ext uri="{FF2B5EF4-FFF2-40B4-BE49-F238E27FC236}">
                <a16:creationId xmlns:a16="http://schemas.microsoft.com/office/drawing/2014/main" id="{58A026B2-FA2E-4EA9-9E80-348765AB31F0}"/>
              </a:ext>
            </a:extLst>
          </p:cNvPr>
          <p:cNvSpPr>
            <a:spLocks noGrp="1"/>
          </p:cNvSpPr>
          <p:nvPr>
            <p:ph type="title"/>
          </p:nvPr>
        </p:nvSpPr>
        <p:spPr>
          <a:xfrm>
            <a:off x="588263" y="585788"/>
            <a:ext cx="11018520" cy="1114996"/>
          </a:xfrm>
          <a:prstGeom prst="rect">
            <a:avLst/>
          </a:prstGeom>
        </p:spPr>
        <p:txBody>
          <a:bodyPr wrap="square" anchor="ctr">
            <a:normAutofit/>
          </a:bodyPr>
          <a:lstStyle/>
          <a:p>
            <a:r>
              <a:rPr lang="en-US" dirty="0"/>
              <a:t>Percentage of Manual Work by Area</a:t>
            </a:r>
          </a:p>
        </p:txBody>
      </p:sp>
    </p:spTree>
    <p:extLst>
      <p:ext uri="{BB962C8B-B14F-4D97-AF65-F5344CB8AC3E}">
        <p14:creationId xmlns:p14="http://schemas.microsoft.com/office/powerpoint/2010/main" val="29952008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Microsoft’s QA Journey</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marL="0" indent="0">
              <a:buNone/>
            </a:pPr>
            <a:r>
              <a:rPr lang="en-US" dirty="0"/>
              <a:t>In order to understand the investment value of test coverage, we need to answer the three questions:</a:t>
            </a:r>
          </a:p>
          <a:p>
            <a:pPr marL="685800" lvl="1" indent="-457200">
              <a:buFont typeface="+mj-lt"/>
              <a:buAutoNum type="arabicPeriod"/>
            </a:pPr>
            <a:r>
              <a:rPr lang="en-US" sz="2800" dirty="0"/>
              <a:t>What is defect detection effectiveness curve for X% coverage?</a:t>
            </a:r>
          </a:p>
          <a:p>
            <a:pPr marL="685800" lvl="1" indent="-457200">
              <a:buFont typeface="+mj-lt"/>
              <a:buAutoNum type="arabicPeriod"/>
            </a:pPr>
            <a:r>
              <a:rPr lang="en-US" sz="2800" dirty="0"/>
              <a:t>What is the effort needed to obtain X% coverage?</a:t>
            </a:r>
          </a:p>
          <a:p>
            <a:pPr marL="685800" lvl="1" indent="-457200">
              <a:buFont typeface="+mj-lt"/>
              <a:buAutoNum type="arabicPeriod"/>
            </a:pPr>
            <a:r>
              <a:rPr lang="en-US" sz="2800" dirty="0"/>
              <a:t>When is the incremental defect detection cost effective for a particular set of quality requirements?</a:t>
            </a:r>
          </a:p>
        </p:txBody>
      </p:sp>
      <p:sp>
        <p:nvSpPr>
          <p:cNvPr id="17" name="Title 16"/>
          <p:cNvSpPr>
            <a:spLocks noGrp="1"/>
          </p:cNvSpPr>
          <p:nvPr>
            <p:ph type="title"/>
          </p:nvPr>
        </p:nvSpPr>
        <p:spPr>
          <a:xfrm>
            <a:off x="588263" y="585788"/>
            <a:ext cx="3183637" cy="5683250"/>
          </a:xfrm>
          <a:prstGeom prst="rect">
            <a:avLst/>
          </a:prstGeom>
        </p:spPr>
        <p:txBody>
          <a:bodyPr wrap="square" anchor="ctr">
            <a:normAutofit/>
          </a:bodyPr>
          <a:lstStyle/>
          <a:p>
            <a:r>
              <a:rPr lang="en-US" b="1" dirty="0"/>
              <a:t>Value from testing and quality</a:t>
            </a:r>
          </a:p>
        </p:txBody>
      </p:sp>
    </p:spTree>
    <p:extLst>
      <p:ext uri="{BB962C8B-B14F-4D97-AF65-F5344CB8AC3E}">
        <p14:creationId xmlns:p14="http://schemas.microsoft.com/office/powerpoint/2010/main" val="247722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a:lnSpc>
                <a:spcPct val="90000"/>
              </a:lnSpc>
            </a:pPr>
            <a:r>
              <a:rPr lang="en-US" sz="2400" dirty="0"/>
              <a:t>We also found that the </a:t>
            </a:r>
            <a:r>
              <a:rPr lang="en-US" sz="2400" b="1" dirty="0"/>
              <a:t>test effort increases exponentially with test coverage</a:t>
            </a:r>
            <a:r>
              <a:rPr lang="en-US" sz="2400" dirty="0"/>
              <a:t>, but the reduction in field-reported bugs increased only linearly with test coverage. This suggested that for most projects the </a:t>
            </a:r>
            <a:r>
              <a:rPr lang="en-US" sz="2400" b="1" dirty="0"/>
              <a:t>optimal levels of coverage are likely to be well short of 100%</a:t>
            </a:r>
            <a:r>
              <a:rPr lang="en-US" sz="2400" dirty="0"/>
              <a:t>.</a:t>
            </a:r>
            <a:r>
              <a:rPr lang="en-US" sz="2400" b="1" dirty="0"/>
              <a:t> </a:t>
            </a:r>
            <a:r>
              <a:rPr lang="en-US" sz="2400" dirty="0"/>
              <a:t>The main takeaways from this research study are:</a:t>
            </a:r>
          </a:p>
          <a:p>
            <a:pPr marL="514350" indent="-514350">
              <a:lnSpc>
                <a:spcPct val="90000"/>
              </a:lnSpc>
              <a:buFont typeface="+mj-lt"/>
              <a:buAutoNum type="arabicPeriod"/>
            </a:pPr>
            <a:r>
              <a:rPr lang="en-US" sz="2400" dirty="0"/>
              <a:t>Code coverage should not be used alone. It should be used in conjunction with other techniques like static analysis, fault injection, etc.</a:t>
            </a:r>
          </a:p>
          <a:p>
            <a:pPr marL="514350" indent="-514350">
              <a:lnSpc>
                <a:spcPct val="90000"/>
              </a:lnSpc>
              <a:buFont typeface="+mj-lt"/>
              <a:buAutoNum type="arabicPeriod"/>
            </a:pPr>
            <a:r>
              <a:rPr lang="en-US" sz="2400" dirty="0"/>
              <a:t>Code covered is not necessarily correct in its behavior.</a:t>
            </a:r>
          </a:p>
          <a:p>
            <a:pPr marL="514350" indent="-514350">
              <a:lnSpc>
                <a:spcPct val="90000"/>
              </a:lnSpc>
              <a:buFont typeface="+mj-lt"/>
              <a:buAutoNum type="arabicPeriod"/>
            </a:pPr>
            <a:r>
              <a:rPr lang="en-US" sz="2400" dirty="0"/>
              <a:t>It might not be worth the effort to achieve 100% coverage for pre-existing code.</a:t>
            </a:r>
          </a:p>
        </p:txBody>
      </p:sp>
      <p:sp>
        <p:nvSpPr>
          <p:cNvPr id="17" name="Title 16"/>
          <p:cNvSpPr>
            <a:spLocks noGrp="1"/>
          </p:cNvSpPr>
          <p:nvPr>
            <p:ph type="title"/>
          </p:nvPr>
        </p:nvSpPr>
        <p:spPr>
          <a:xfrm>
            <a:off x="588263" y="585788"/>
            <a:ext cx="3183637" cy="5683250"/>
          </a:xfrm>
          <a:prstGeom prst="rect">
            <a:avLst/>
          </a:prstGeom>
        </p:spPr>
        <p:txBody>
          <a:bodyPr wrap="square" anchor="ctr">
            <a:normAutofit/>
          </a:bodyPr>
          <a:lstStyle/>
          <a:p>
            <a:r>
              <a:rPr lang="en-US" b="1" dirty="0"/>
              <a:t>Was forcing higher coverage worth the cost?</a:t>
            </a:r>
          </a:p>
        </p:txBody>
      </p:sp>
    </p:spTree>
    <p:extLst>
      <p:ext uri="{BB962C8B-B14F-4D97-AF65-F5344CB8AC3E}">
        <p14:creationId xmlns:p14="http://schemas.microsoft.com/office/powerpoint/2010/main" val="3530359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0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4547C7-C046-4D05-9AB1-D3DF479900A5}"/>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b="1" i="1" dirty="0"/>
              <a:t>PMs</a:t>
            </a:r>
            <a:r>
              <a:rPr lang="en-US" sz="2600" dirty="0"/>
              <a:t> owned understanding customer requirements and writing feature specs</a:t>
            </a:r>
          </a:p>
          <a:p>
            <a:pPr marL="457200" indent="-457200">
              <a:lnSpc>
                <a:spcPct val="90000"/>
              </a:lnSpc>
              <a:buFont typeface="Arial" panose="020B0604020202020204" pitchFamily="34" charset="0"/>
              <a:buChar char="•"/>
            </a:pPr>
            <a:r>
              <a:rPr lang="en-US" sz="2600" b="1" i="1" dirty="0" err="1"/>
              <a:t>Devs</a:t>
            </a:r>
            <a:r>
              <a:rPr lang="en-US" sz="2600" dirty="0"/>
              <a:t> owned designing and coding the features. </a:t>
            </a:r>
          </a:p>
          <a:p>
            <a:pPr marL="457200" indent="-457200">
              <a:lnSpc>
                <a:spcPct val="90000"/>
              </a:lnSpc>
              <a:buFont typeface="Arial" panose="020B0604020202020204" pitchFamily="34" charset="0"/>
              <a:buChar char="•"/>
            </a:pPr>
            <a:r>
              <a:rPr lang="en-US" sz="2600" b="1" i="1" dirty="0"/>
              <a:t>Testers</a:t>
            </a:r>
            <a:r>
              <a:rPr lang="en-US" sz="2600" dirty="0"/>
              <a:t> owned testing the features. </a:t>
            </a:r>
          </a:p>
          <a:p>
            <a:pPr>
              <a:lnSpc>
                <a:spcPct val="90000"/>
              </a:lnSpc>
            </a:pPr>
            <a:r>
              <a:rPr lang="en-US" sz="2600" dirty="0"/>
              <a:t>Teams had a ratio of 1 dev to 1 test to 0.5 PM, with some variance among teams.</a:t>
            </a:r>
          </a:p>
          <a:p>
            <a:pPr>
              <a:lnSpc>
                <a:spcPct val="90000"/>
              </a:lnSpc>
            </a:pPr>
            <a:r>
              <a:rPr lang="en-US" sz="2600" dirty="0"/>
              <a:t>The test discipline had two separate roles: Software Design Engineer Test (SDETs) who developed the automation, the test infrastructure etc., and then Software Test Engineer (STEs) who ran the automation or who ran manual tests.</a:t>
            </a:r>
          </a:p>
        </p:txBody>
      </p:sp>
      <p:sp>
        <p:nvSpPr>
          <p:cNvPr id="2" name="Title 1">
            <a:extLst>
              <a:ext uri="{FF2B5EF4-FFF2-40B4-BE49-F238E27FC236}">
                <a16:creationId xmlns:a16="http://schemas.microsoft.com/office/drawing/2014/main" id="{90E22BAC-F20D-423C-9FFF-4A34B5E8C8A6}"/>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dirty="0"/>
              <a:t>QA @ MSFT pre-2000</a:t>
            </a:r>
          </a:p>
        </p:txBody>
      </p:sp>
    </p:spTree>
    <p:extLst>
      <p:ext uri="{BB962C8B-B14F-4D97-AF65-F5344CB8AC3E}">
        <p14:creationId xmlns:p14="http://schemas.microsoft.com/office/powerpoint/2010/main" val="37539871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2BAC-F20D-423C-9FFF-4A34B5E8C8A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QA @ MSFT post-2000: Transformation 1</a:t>
            </a:r>
          </a:p>
        </p:txBody>
      </p:sp>
      <p:graphicFrame>
        <p:nvGraphicFramePr>
          <p:cNvPr id="6" name="Text Placeholder 2">
            <a:extLst>
              <a:ext uri="{FF2B5EF4-FFF2-40B4-BE49-F238E27FC236}">
                <a16:creationId xmlns:a16="http://schemas.microsoft.com/office/drawing/2014/main" id="{5086A9F4-E7A4-41A3-86F8-1648F291FC85}"/>
              </a:ext>
            </a:extLst>
          </p:cNvPr>
          <p:cNvGraphicFramePr/>
          <p:nvPr>
            <p:extLst>
              <p:ext uri="{D42A27DB-BD31-4B8C-83A1-F6EECF244321}">
                <p14:modId xmlns:p14="http://schemas.microsoft.com/office/powerpoint/2010/main" val="206413754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21158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4547C7-C046-4D05-9AB1-D3DF479900A5}"/>
              </a:ext>
            </a:extLst>
          </p:cNvPr>
          <p:cNvSpPr>
            <a:spLocks noGrp="1"/>
          </p:cNvSpPr>
          <p:nvPr>
            <p:ph type="body" sz="quarter" idx="10"/>
          </p:nvPr>
        </p:nvSpPr>
        <p:spPr>
          <a:xfrm>
            <a:off x="4934078" y="125298"/>
            <a:ext cx="6669658" cy="3677026"/>
          </a:xfrm>
          <a:prstGeom prst="rect">
            <a:avLst/>
          </a:prstGeom>
        </p:spPr>
        <p:txBody>
          <a:bodyPr wrap="square" anchor="ctr">
            <a:normAutofit/>
          </a:bodyPr>
          <a:lstStyle/>
          <a:p>
            <a:pPr>
              <a:lnSpc>
                <a:spcPct val="90000"/>
              </a:lnSpc>
            </a:pPr>
            <a:r>
              <a:rPr lang="en-US" dirty="0"/>
              <a:t>	Shifting our quality priorities.</a:t>
            </a:r>
          </a:p>
          <a:p>
            <a:pPr>
              <a:lnSpc>
                <a:spcPct val="90000"/>
              </a:lnSpc>
            </a:pPr>
            <a:r>
              <a:rPr lang="en-US" dirty="0"/>
              <a:t>  We pushed testing left, we pushed testing right and got rid of most of the testing in the middle. This is a departure from the past where most of the testing that was happening in the middle – integration style testing in the lab.</a:t>
            </a:r>
          </a:p>
        </p:txBody>
      </p:sp>
      <p:sp>
        <p:nvSpPr>
          <p:cNvPr id="2" name="Title 1">
            <a:extLst>
              <a:ext uri="{FF2B5EF4-FFF2-40B4-BE49-F238E27FC236}">
                <a16:creationId xmlns:a16="http://schemas.microsoft.com/office/drawing/2014/main" id="{90E22BAC-F20D-423C-9FFF-4A34B5E8C8A6}"/>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dirty="0"/>
              <a:t>QA @ MSFT mid-2000: Cloud Cadence</a:t>
            </a:r>
          </a:p>
        </p:txBody>
      </p:sp>
      <p:graphicFrame>
        <p:nvGraphicFramePr>
          <p:cNvPr id="11" name="Diagram 10">
            <a:extLst>
              <a:ext uri="{FF2B5EF4-FFF2-40B4-BE49-F238E27FC236}">
                <a16:creationId xmlns:a16="http://schemas.microsoft.com/office/drawing/2014/main" id="{68B23648-9943-4DC6-9E09-996E9925D772}"/>
              </a:ext>
            </a:extLst>
          </p:cNvPr>
          <p:cNvGraphicFramePr/>
          <p:nvPr>
            <p:extLst>
              <p:ext uri="{D42A27DB-BD31-4B8C-83A1-F6EECF244321}">
                <p14:modId xmlns:p14="http://schemas.microsoft.com/office/powerpoint/2010/main" val="1561781974"/>
              </p:ext>
            </p:extLst>
          </p:nvPr>
        </p:nvGraphicFramePr>
        <p:xfrm>
          <a:off x="5147185" y="3802324"/>
          <a:ext cx="6243445" cy="2747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6540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Shifting left with automation</a:t>
            </a:r>
          </a:p>
        </p:txBody>
      </p:sp>
      <p:pic>
        <p:nvPicPr>
          <p:cNvPr id="6" name="Picture Placeholder 5" descr="A screenshot of a cell phone&#10;&#10;Description automatically generated">
            <a:extLst>
              <a:ext uri="{FF2B5EF4-FFF2-40B4-BE49-F238E27FC236}">
                <a16:creationId xmlns:a16="http://schemas.microsoft.com/office/drawing/2014/main" id="{F98235DF-E5CD-406A-8589-F447B22AB9A6}"/>
              </a:ext>
            </a:extLst>
          </p:cNvPr>
          <p:cNvPicPr>
            <a:picLocks noGrp="1" noChangeAspect="1"/>
          </p:cNvPicPr>
          <p:nvPr>
            <p:ph sz="quarter" idx="10"/>
          </p:nvPr>
        </p:nvPicPr>
        <p:blipFill rotWithShape="1">
          <a:blip r:embed="rId3"/>
          <a:stretch/>
        </p:blipFill>
        <p:spPr>
          <a:xfrm>
            <a:off x="1796785" y="1435100"/>
            <a:ext cx="8593668" cy="48339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56-6827-432E-8C5D-ADEBA544664D}"/>
              </a:ext>
            </a:extLst>
          </p:cNvPr>
          <p:cNvSpPr>
            <a:spLocks noGrp="1"/>
          </p:cNvSpPr>
          <p:nvPr>
            <p:ph type="title"/>
          </p:nvPr>
        </p:nvSpPr>
        <p:spPr>
          <a:xfrm>
            <a:off x="588263" y="457200"/>
            <a:ext cx="11018520" cy="553998"/>
          </a:xfrm>
          <a:prstGeom prst="rect">
            <a:avLst/>
          </a:prstGeo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Anatomy of Automated Testing</a:t>
            </a:r>
          </a:p>
        </p:txBody>
      </p:sp>
      <p:sp>
        <p:nvSpPr>
          <p:cNvPr id="5" name="TextBox 4">
            <a:extLst>
              <a:ext uri="{FF2B5EF4-FFF2-40B4-BE49-F238E27FC236}">
                <a16:creationId xmlns:a16="http://schemas.microsoft.com/office/drawing/2014/main" id="{C10137C8-118C-4F54-BD87-7C6DA7AF5B9C}"/>
              </a:ext>
            </a:extLst>
          </p:cNvPr>
          <p:cNvSpPr txBox="1"/>
          <p:nvPr/>
        </p:nvSpPr>
        <p:spPr>
          <a:xfrm>
            <a:off x="401539" y="1313180"/>
            <a:ext cx="5219700" cy="4833938"/>
          </a:xfrm>
          <a:prstGeom prst="rect">
            <a:avLst/>
          </a:prstGeom>
        </p:spPr>
        <p:txBody>
          <a:bodyPr vert="horz" wrap="square" lIns="0" tIns="0" rIns="0" bIns="0" rtlCol="0">
            <a:normAutofit/>
          </a:bodyPr>
          <a:lstStyle/>
          <a:p>
            <a:pPr lvl="0"/>
            <a:r>
              <a:rPr lang="en-US" b="1" dirty="0"/>
              <a:t>Test Taxonomy</a:t>
            </a:r>
            <a:endParaRPr lang="en-US" dirty="0"/>
          </a:p>
          <a:p>
            <a:pPr lvl="1"/>
            <a:r>
              <a:rPr lang="en-US" dirty="0"/>
              <a:t>We needed new taxonomy. Previous taxonomy was based on duration of the tests, nightly run (NAR), full automation run (FAR), etc. We created new taxonomy that was based on the measure of external dependencies. We roughly divided tests into two categories: </a:t>
            </a:r>
            <a:r>
              <a:rPr lang="en-US" b="1" dirty="0"/>
              <a:t>Unit Test </a:t>
            </a:r>
            <a:r>
              <a:rPr lang="en-US" dirty="0"/>
              <a:t>and </a:t>
            </a:r>
            <a:r>
              <a:rPr lang="en-US" b="1" dirty="0"/>
              <a:t>Functional Tests</a:t>
            </a:r>
          </a:p>
          <a:p>
            <a:pPr defTabSz="932742">
              <a:lnSpc>
                <a:spcPct val="90000"/>
              </a:lnSpc>
              <a:spcBef>
                <a:spcPct val="20000"/>
              </a:spcBef>
              <a:buSzPct val="90000"/>
              <a:buFont typeface="Wingdings" panose="05000000000000000000" pitchFamily="2" charset="2"/>
              <a:buChar char=""/>
            </a:pPr>
            <a:endParaRPr lang="en-US" sz="2200" b="1" dirty="0">
              <a:gradFill>
                <a:gsLst>
                  <a:gs pos="1250">
                    <a:schemeClr val="tx1"/>
                  </a:gs>
                  <a:gs pos="100000">
                    <a:schemeClr val="tx1"/>
                  </a:gs>
                </a:gsLst>
                <a:lin ang="5400000" scaled="0"/>
              </a:gradFill>
            </a:endParaRPr>
          </a:p>
          <a:p>
            <a:pPr defTabSz="932742">
              <a:lnSpc>
                <a:spcPct val="90000"/>
              </a:lnSpc>
              <a:spcBef>
                <a:spcPct val="20000"/>
              </a:spcBef>
              <a:buSzPct val="90000"/>
            </a:pPr>
            <a:endParaRPr lang="en-US" sz="2200" dirty="0">
              <a:gradFill>
                <a:gsLst>
                  <a:gs pos="1250">
                    <a:schemeClr val="tx1"/>
                  </a:gs>
                  <a:gs pos="100000">
                    <a:schemeClr val="tx1"/>
                  </a:gs>
                </a:gsLst>
                <a:lin ang="5400000" scaled="0"/>
              </a:gradFill>
            </a:endParaRPr>
          </a:p>
        </p:txBody>
      </p:sp>
      <p:graphicFrame>
        <p:nvGraphicFramePr>
          <p:cNvPr id="11" name="Text Placeholder 2">
            <a:extLst>
              <a:ext uri="{FF2B5EF4-FFF2-40B4-BE49-F238E27FC236}">
                <a16:creationId xmlns:a16="http://schemas.microsoft.com/office/drawing/2014/main" id="{46DC59EE-2E23-4C91-91BA-2DF50E2A765D}"/>
              </a:ext>
            </a:extLst>
          </p:cNvPr>
          <p:cNvGraphicFramePr/>
          <p:nvPr>
            <p:extLst>
              <p:ext uri="{D42A27DB-BD31-4B8C-83A1-F6EECF244321}">
                <p14:modId xmlns:p14="http://schemas.microsoft.com/office/powerpoint/2010/main" val="3499051503"/>
              </p:ext>
            </p:extLst>
          </p:nvPr>
        </p:nvGraphicFramePr>
        <p:xfrm>
          <a:off x="6187831" y="1313180"/>
          <a:ext cx="5211763"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73019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Automated Testing</a:t>
            </a:r>
          </a:p>
        </p:txBody>
      </p:sp>
    </p:spTree>
    <p:extLst>
      <p:ext uri="{BB962C8B-B14F-4D97-AF65-F5344CB8AC3E}">
        <p14:creationId xmlns:p14="http://schemas.microsoft.com/office/powerpoint/2010/main" val="61352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Brand Template Teal (White Bak)">
      <a:dk1>
        <a:srgbClr val="000000"/>
      </a:dk1>
      <a:lt1>
        <a:srgbClr val="FFFFFF"/>
      </a:lt1>
      <a:dk2>
        <a:srgbClr val="274B47"/>
      </a:dk2>
      <a:lt2>
        <a:srgbClr val="E6E6E6"/>
      </a:lt2>
      <a:accent1>
        <a:srgbClr val="008575"/>
      </a:accent1>
      <a:accent2>
        <a:srgbClr val="274B47"/>
      </a:accent2>
      <a:accent3>
        <a:srgbClr val="D83B01"/>
      </a:accent3>
      <a:accent4>
        <a:srgbClr val="0078D4"/>
      </a:accent4>
      <a:accent5>
        <a:srgbClr val="8661C5"/>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1F9E3DBB-3CB0-48A4-AD75-58CB7E347C07}" vid="{937EDAD4-1185-4812-AB88-B156C8AC0B6D}"/>
    </a:ext>
  </a:extLst>
</a:theme>
</file>

<file path=ppt/theme/theme2.xml><?xml version="1.0" encoding="utf-8"?>
<a:theme xmlns:a="http://schemas.openxmlformats.org/drawingml/2006/main" name="Black Template">
  <a:themeElements>
    <a:clrScheme name="Brand Template Teal (Black Bak)">
      <a:dk1>
        <a:srgbClr val="000000"/>
      </a:dk1>
      <a:lt1>
        <a:srgbClr val="FFFFFF"/>
      </a:lt1>
      <a:dk2>
        <a:srgbClr val="274B47"/>
      </a:dk2>
      <a:lt2>
        <a:srgbClr val="E6E6E6"/>
      </a:lt2>
      <a:accent1>
        <a:srgbClr val="008575"/>
      </a:accent1>
      <a:accent2>
        <a:srgbClr val="30E5D0"/>
      </a:accent2>
      <a:accent3>
        <a:srgbClr val="FFB900"/>
      </a:accent3>
      <a:accent4>
        <a:srgbClr val="0078D4"/>
      </a:accent4>
      <a:accent5>
        <a:srgbClr val="D83B01"/>
      </a:accent5>
      <a:accent6>
        <a:srgbClr val="E6E6E6"/>
      </a:accent6>
      <a:hlink>
        <a:srgbClr val="30E5D0"/>
      </a:hlink>
      <a:folHlink>
        <a:srgbClr val="30E5D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1F9E3DBB-3CB0-48A4-AD75-58CB7E347C07}" vid="{E8D9C20D-6354-43EF-8868-AE40CB7697B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570</TotalTime>
  <Words>1695</Words>
  <Application>Microsoft Office PowerPoint</Application>
  <PresentationFormat>Widescreen</PresentationFormat>
  <Paragraphs>202</Paragraphs>
  <Slides>32</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32</vt:i4>
      </vt:variant>
    </vt:vector>
  </HeadingPairs>
  <TitlesOfParts>
    <vt:vector size="39" baseType="lpstr">
      <vt:lpstr>Arial</vt:lpstr>
      <vt:lpstr>Consolas</vt:lpstr>
      <vt:lpstr>Segoe UI</vt:lpstr>
      <vt:lpstr>Segoe UI Semibold</vt:lpstr>
      <vt:lpstr>Wingdings</vt:lpstr>
      <vt:lpstr>White Template</vt:lpstr>
      <vt:lpstr>Black Template</vt:lpstr>
      <vt:lpstr>Azure DevOps  Code Quality and Testing</vt:lpstr>
      <vt:lpstr>Agenda</vt:lpstr>
      <vt:lpstr>Microsoft’s QA Journey</vt:lpstr>
      <vt:lpstr>QA @ MSFT pre-2000</vt:lpstr>
      <vt:lpstr>QA @ MSFT post-2000: Transformation 1</vt:lpstr>
      <vt:lpstr>QA @ MSFT mid-2000: Cloud Cadence</vt:lpstr>
      <vt:lpstr>Shifting left with automation</vt:lpstr>
      <vt:lpstr>Anatomy of Automated Testing</vt:lpstr>
      <vt:lpstr>Automated Testing</vt:lpstr>
      <vt:lpstr>What makes a good automated test?</vt:lpstr>
      <vt:lpstr>Additional Qualities</vt:lpstr>
      <vt:lpstr>Identify all tests – Exercise 1</vt:lpstr>
      <vt:lpstr>Identify all tests – Exercise 2</vt:lpstr>
      <vt:lpstr>L0 – In Memory Tests</vt:lpstr>
      <vt:lpstr>L1 – In Memory Tests w/External Services</vt:lpstr>
      <vt:lpstr>L2/L3 – Functional Testing</vt:lpstr>
      <vt:lpstr>Demo</vt:lpstr>
      <vt:lpstr>Tools</vt:lpstr>
      <vt:lpstr>Visual Studio Live Share</vt:lpstr>
      <vt:lpstr>Visual Studio Live Unit Testing</vt:lpstr>
      <vt:lpstr>Analytics</vt:lpstr>
      <vt:lpstr>Analyzing test results</vt:lpstr>
      <vt:lpstr>Demo</vt:lpstr>
      <vt:lpstr>Return on Investment</vt:lpstr>
      <vt:lpstr>DORA – State of DevOps</vt:lpstr>
      <vt:lpstr>Who’s who?</vt:lpstr>
      <vt:lpstr>Measuring Performance</vt:lpstr>
      <vt:lpstr>QUALITY OUTCOMES</vt:lpstr>
      <vt:lpstr>Percentage of Manual Work by Area</vt:lpstr>
      <vt:lpstr>Value from testing and quality</vt:lpstr>
      <vt:lpstr>Was forcing higher coverage worth the cost?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Code Quality and Testing</dc:title>
  <dc:creator>Stephen Mann</dc:creator>
  <cp:lastModifiedBy>Stephen Mann</cp:lastModifiedBy>
  <cp:revision>1</cp:revision>
  <dcterms:created xsi:type="dcterms:W3CDTF">2019-07-30T02:21:54Z</dcterms:created>
  <dcterms:modified xsi:type="dcterms:W3CDTF">2019-07-30T11:52:48Z</dcterms:modified>
</cp:coreProperties>
</file>